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8" r:id="rId1"/>
  </p:sldMasterIdLst>
  <p:notesMasterIdLst>
    <p:notesMasterId r:id="rId15"/>
  </p:notesMasterIdLst>
  <p:sldIdLst>
    <p:sldId id="256" r:id="rId2"/>
    <p:sldId id="272" r:id="rId3"/>
    <p:sldId id="257" r:id="rId4"/>
    <p:sldId id="264" r:id="rId5"/>
    <p:sldId id="262" r:id="rId6"/>
    <p:sldId id="271" r:id="rId7"/>
    <p:sldId id="261" r:id="rId8"/>
    <p:sldId id="268" r:id="rId9"/>
    <p:sldId id="267" r:id="rId10"/>
    <p:sldId id="260" r:id="rId11"/>
    <p:sldId id="273" r:id="rId12"/>
    <p:sldId id="274" r:id="rId13"/>
    <p:sldId id="25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E131F"/>
    <a:srgbClr val="131521"/>
    <a:srgbClr val="1A18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1FB3B22-EBE9-C1E6-28C2-61E2C2C044BD}" v="153" dt="2023-11-28T19:15:19.910"/>
    <p1510:client id="{455C3DA8-214D-41EE-8CF8-47E961189916}" v="162" dt="2023-11-28T19:43:34.773"/>
    <p1510:client id="{7279028D-AE87-4608-9B61-9BB4FD0EC5AD}" v="1990" dt="2023-11-28T21:55:14.120"/>
    <p1510:client id="{F741F2E2-A218-039E-4B93-A69F0E1D4DB2}" v="124" dt="2023-11-28T21:57:43.45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ESLOGES Lisa" userId="S::lisa.desloges@edu.devinci.fr::89ecf8bc-c86f-414d-afc3-98d60ce85c47" providerId="AD" clId="Web-{9A8B7012-754B-EB67-121E-F7531D8E96C1}"/>
    <pc:docChg chg="addSld delSld modSld sldOrd">
      <pc:chgData name="DESLOGES Lisa" userId="S::lisa.desloges@edu.devinci.fr::89ecf8bc-c86f-414d-afc3-98d60ce85c47" providerId="AD" clId="Web-{9A8B7012-754B-EB67-121E-F7531D8E96C1}" dt="2023-11-26T16:38:08.974" v="141" actId="20577"/>
      <pc:docMkLst>
        <pc:docMk/>
      </pc:docMkLst>
      <pc:sldChg chg="modSp">
        <pc:chgData name="DESLOGES Lisa" userId="S::lisa.desloges@edu.devinci.fr::89ecf8bc-c86f-414d-afc3-98d60ce85c47" providerId="AD" clId="Web-{9A8B7012-754B-EB67-121E-F7531D8E96C1}" dt="2023-11-26T16:38:08.974" v="141" actId="20577"/>
        <pc:sldMkLst>
          <pc:docMk/>
          <pc:sldMk cId="3586308586" sldId="256"/>
        </pc:sldMkLst>
        <pc:spChg chg="mod">
          <ac:chgData name="DESLOGES Lisa" userId="S::lisa.desloges@edu.devinci.fr::89ecf8bc-c86f-414d-afc3-98d60ce85c47" providerId="AD" clId="Web-{9A8B7012-754B-EB67-121E-F7531D8E96C1}" dt="2023-11-26T16:37:54.473" v="136" actId="20577"/>
          <ac:spMkLst>
            <pc:docMk/>
            <pc:sldMk cId="3586308586" sldId="256"/>
            <ac:spMk id="2" creationId="{3C3CEF77-1D75-DFE3-2BBB-A5641D7029E2}"/>
          </ac:spMkLst>
        </pc:spChg>
        <pc:spChg chg="mod">
          <ac:chgData name="DESLOGES Lisa" userId="S::lisa.desloges@edu.devinci.fr::89ecf8bc-c86f-414d-afc3-98d60ce85c47" providerId="AD" clId="Web-{9A8B7012-754B-EB67-121E-F7531D8E96C1}" dt="2023-11-26T16:38:08.974" v="141" actId="20577"/>
          <ac:spMkLst>
            <pc:docMk/>
            <pc:sldMk cId="3586308586" sldId="256"/>
            <ac:spMk id="3" creationId="{8A3EC015-A581-1DA8-3670-804923ECD295}"/>
          </ac:spMkLst>
        </pc:spChg>
        <pc:spChg chg="mod">
          <ac:chgData name="DESLOGES Lisa" userId="S::lisa.desloges@edu.devinci.fr::89ecf8bc-c86f-414d-afc3-98d60ce85c47" providerId="AD" clId="Web-{9A8B7012-754B-EB67-121E-F7531D8E96C1}" dt="2023-11-26T16:37:36.176" v="134" actId="20577"/>
          <ac:spMkLst>
            <pc:docMk/>
            <pc:sldMk cId="3586308586" sldId="256"/>
            <ac:spMk id="5" creationId="{0AE0770D-B2EF-4118-86C7-C10E25933DD8}"/>
          </ac:spMkLst>
        </pc:spChg>
      </pc:sldChg>
      <pc:sldChg chg="modSp new del">
        <pc:chgData name="DESLOGES Lisa" userId="S::lisa.desloges@edu.devinci.fr::89ecf8bc-c86f-414d-afc3-98d60ce85c47" providerId="AD" clId="Web-{9A8B7012-754B-EB67-121E-F7531D8E96C1}" dt="2023-11-26T15:18:56.475" v="22"/>
        <pc:sldMkLst>
          <pc:docMk/>
          <pc:sldMk cId="2633670290" sldId="259"/>
        </pc:sldMkLst>
        <pc:spChg chg="mod">
          <ac:chgData name="DESLOGES Lisa" userId="S::lisa.desloges@edu.devinci.fr::89ecf8bc-c86f-414d-afc3-98d60ce85c47" providerId="AD" clId="Web-{9A8B7012-754B-EB67-121E-F7531D8E96C1}" dt="2023-11-26T15:18:42.693" v="20" actId="20577"/>
          <ac:spMkLst>
            <pc:docMk/>
            <pc:sldMk cId="2633670290" sldId="259"/>
            <ac:spMk id="2" creationId="{4C723EDB-63A6-9796-7BFE-B2603A74919A}"/>
          </ac:spMkLst>
        </pc:spChg>
      </pc:sldChg>
      <pc:sldChg chg="addSp delSp modSp add replId">
        <pc:chgData name="DESLOGES Lisa" userId="S::lisa.desloges@edu.devinci.fr::89ecf8bc-c86f-414d-afc3-98d60ce85c47" providerId="AD" clId="Web-{9A8B7012-754B-EB67-121E-F7531D8E96C1}" dt="2023-11-26T16:10:28.301" v="80" actId="1076"/>
        <pc:sldMkLst>
          <pc:docMk/>
          <pc:sldMk cId="3385578160" sldId="261"/>
        </pc:sldMkLst>
        <pc:spChg chg="mod">
          <ac:chgData name="DESLOGES Lisa" userId="S::lisa.desloges@edu.devinci.fr::89ecf8bc-c86f-414d-afc3-98d60ce85c47" providerId="AD" clId="Web-{9A8B7012-754B-EB67-121E-F7531D8E96C1}" dt="2023-11-26T16:01:51.172" v="70" actId="20577"/>
          <ac:spMkLst>
            <pc:docMk/>
            <pc:sldMk cId="3385578160" sldId="261"/>
            <ac:spMk id="2" creationId="{0A757084-174B-A3C7-1E6F-512092577AB6}"/>
          </ac:spMkLst>
        </pc:spChg>
        <pc:spChg chg="del">
          <ac:chgData name="DESLOGES Lisa" userId="S::lisa.desloges@edu.devinci.fr::89ecf8bc-c86f-414d-afc3-98d60ce85c47" providerId="AD" clId="Web-{9A8B7012-754B-EB67-121E-F7531D8E96C1}" dt="2023-11-26T15:19:05.663" v="25"/>
          <ac:spMkLst>
            <pc:docMk/>
            <pc:sldMk cId="3385578160" sldId="261"/>
            <ac:spMk id="3" creationId="{8DF7A8C1-A4F1-E1FF-A4AA-4CC5D44A4B82}"/>
          </ac:spMkLst>
        </pc:spChg>
        <pc:spChg chg="del mod">
          <ac:chgData name="DESLOGES Lisa" userId="S::lisa.desloges@edu.devinci.fr::89ecf8bc-c86f-414d-afc3-98d60ce85c47" providerId="AD" clId="Web-{9A8B7012-754B-EB67-121E-F7531D8E96C1}" dt="2023-11-26T15:19:01.631" v="24"/>
          <ac:spMkLst>
            <pc:docMk/>
            <pc:sldMk cId="3385578160" sldId="261"/>
            <ac:spMk id="4" creationId="{93DB8233-4FFF-A5BB-8DB5-82052D5EF580}"/>
          </ac:spMkLst>
        </pc:spChg>
        <pc:spChg chg="del">
          <ac:chgData name="DESLOGES Lisa" userId="S::lisa.desloges@edu.devinci.fr::89ecf8bc-c86f-414d-afc3-98d60ce85c47" providerId="AD" clId="Web-{9A8B7012-754B-EB67-121E-F7531D8E96C1}" dt="2023-11-26T15:19:08.881" v="26"/>
          <ac:spMkLst>
            <pc:docMk/>
            <pc:sldMk cId="3385578160" sldId="261"/>
            <ac:spMk id="5" creationId="{3618CBB6-5E1A-877C-9DA2-42F6A6DF1ED5}"/>
          </ac:spMkLst>
        </pc:spChg>
        <pc:spChg chg="del">
          <ac:chgData name="DESLOGES Lisa" userId="S::lisa.desloges@edu.devinci.fr::89ecf8bc-c86f-414d-afc3-98d60ce85c47" providerId="AD" clId="Web-{9A8B7012-754B-EB67-121E-F7531D8E96C1}" dt="2023-11-26T15:20:44.400" v="58"/>
          <ac:spMkLst>
            <pc:docMk/>
            <pc:sldMk cId="3385578160" sldId="261"/>
            <ac:spMk id="6" creationId="{28697EE5-2228-28AF-2CC3-E85974BFDECF}"/>
          </ac:spMkLst>
        </pc:spChg>
        <pc:spChg chg="add del mod">
          <ac:chgData name="DESLOGES Lisa" userId="S::lisa.desloges@edu.devinci.fr::89ecf8bc-c86f-414d-afc3-98d60ce85c47" providerId="AD" clId="Web-{9A8B7012-754B-EB67-121E-F7531D8E96C1}" dt="2023-11-26T16:00:57.545" v="62"/>
          <ac:spMkLst>
            <pc:docMk/>
            <pc:sldMk cId="3385578160" sldId="261"/>
            <ac:spMk id="11" creationId="{919F3E2E-03C2-CFAE-978F-AC53BC187C27}"/>
          </ac:spMkLst>
        </pc:spChg>
        <pc:spChg chg="add del mod">
          <ac:chgData name="DESLOGES Lisa" userId="S::lisa.desloges@edu.devinci.fr::89ecf8bc-c86f-414d-afc3-98d60ce85c47" providerId="AD" clId="Web-{9A8B7012-754B-EB67-121E-F7531D8E96C1}" dt="2023-11-26T16:01:04.655" v="63"/>
          <ac:spMkLst>
            <pc:docMk/>
            <pc:sldMk cId="3385578160" sldId="261"/>
            <ac:spMk id="13" creationId="{0F57B93E-222C-6856-ECA1-7CFAD11E6EA5}"/>
          </ac:spMkLst>
        </pc:spChg>
        <pc:spChg chg="add del mod">
          <ac:chgData name="DESLOGES Lisa" userId="S::lisa.desloges@edu.devinci.fr::89ecf8bc-c86f-414d-afc3-98d60ce85c47" providerId="AD" clId="Web-{9A8B7012-754B-EB67-121E-F7531D8E96C1}" dt="2023-11-26T16:01:14.296" v="65"/>
          <ac:spMkLst>
            <pc:docMk/>
            <pc:sldMk cId="3385578160" sldId="261"/>
            <ac:spMk id="15" creationId="{982CD96E-8E3C-CF7A-FC8E-AACE3E92ABA2}"/>
          </ac:spMkLst>
        </pc:spChg>
        <pc:spChg chg="add del mod">
          <ac:chgData name="DESLOGES Lisa" userId="S::lisa.desloges@edu.devinci.fr::89ecf8bc-c86f-414d-afc3-98d60ce85c47" providerId="AD" clId="Web-{9A8B7012-754B-EB67-121E-F7531D8E96C1}" dt="2023-11-26T16:01:29.718" v="66"/>
          <ac:spMkLst>
            <pc:docMk/>
            <pc:sldMk cId="3385578160" sldId="261"/>
            <ac:spMk id="17" creationId="{C62AD9C4-9F34-42E9-D08C-680D7439668E}"/>
          </ac:spMkLst>
        </pc:spChg>
        <pc:picChg chg="add mod ord">
          <ac:chgData name="DESLOGES Lisa" userId="S::lisa.desloges@edu.devinci.fr::89ecf8bc-c86f-414d-afc3-98d60ce85c47" providerId="AD" clId="Web-{9A8B7012-754B-EB67-121E-F7531D8E96C1}" dt="2023-11-26T16:10:28.301" v="80" actId="1076"/>
          <ac:picMkLst>
            <pc:docMk/>
            <pc:sldMk cId="3385578160" sldId="261"/>
            <ac:picMk id="3" creationId="{3A7AF7C7-AA51-4AF5-265F-68CF49A0FC7C}"/>
          </ac:picMkLst>
        </pc:picChg>
      </pc:sldChg>
      <pc:sldChg chg="addSp delSp modSp new ord">
        <pc:chgData name="DESLOGES Lisa" userId="S::lisa.desloges@edu.devinci.fr::89ecf8bc-c86f-414d-afc3-98d60ce85c47" providerId="AD" clId="Web-{9A8B7012-754B-EB67-121E-F7531D8E96C1}" dt="2023-11-26T16:24:27.434" v="91"/>
        <pc:sldMkLst>
          <pc:docMk/>
          <pc:sldMk cId="3433879852" sldId="262"/>
        </pc:sldMkLst>
        <pc:spChg chg="del">
          <ac:chgData name="DESLOGES Lisa" userId="S::lisa.desloges@edu.devinci.fr::89ecf8bc-c86f-414d-afc3-98d60ce85c47" providerId="AD" clId="Web-{9A8B7012-754B-EB67-121E-F7531D8E96C1}" dt="2023-11-26T16:09:51.643" v="74"/>
          <ac:spMkLst>
            <pc:docMk/>
            <pc:sldMk cId="3433879852" sldId="262"/>
            <ac:spMk id="2" creationId="{9D924816-2E78-EED1-4523-8F7106C93C5B}"/>
          </ac:spMkLst>
        </pc:spChg>
        <pc:spChg chg="del">
          <ac:chgData name="DESLOGES Lisa" userId="S::lisa.desloges@edu.devinci.fr::89ecf8bc-c86f-414d-afc3-98d60ce85c47" providerId="AD" clId="Web-{9A8B7012-754B-EB67-121E-F7531D8E96C1}" dt="2023-11-26T16:09:48.065" v="73"/>
          <ac:spMkLst>
            <pc:docMk/>
            <pc:sldMk cId="3433879852" sldId="262"/>
            <ac:spMk id="3" creationId="{276DCB5A-E9B3-6BA8-CFE5-DB07510B11EE}"/>
          </ac:spMkLst>
        </pc:spChg>
        <pc:spChg chg="del">
          <ac:chgData name="DESLOGES Lisa" userId="S::lisa.desloges@edu.devinci.fr::89ecf8bc-c86f-414d-afc3-98d60ce85c47" providerId="AD" clId="Web-{9A8B7012-754B-EB67-121E-F7531D8E96C1}" dt="2023-11-26T16:09:39.690" v="72"/>
          <ac:spMkLst>
            <pc:docMk/>
            <pc:sldMk cId="3433879852" sldId="262"/>
            <ac:spMk id="4" creationId="{55923D22-143D-B537-8C99-2668CB3D775F}"/>
          </ac:spMkLst>
        </pc:spChg>
        <pc:spChg chg="del">
          <ac:chgData name="DESLOGES Lisa" userId="S::lisa.desloges@edu.devinci.fr::89ecf8bc-c86f-414d-afc3-98d60ce85c47" providerId="AD" clId="Web-{9A8B7012-754B-EB67-121E-F7531D8E96C1}" dt="2023-11-26T16:09:54.206" v="75"/>
          <ac:spMkLst>
            <pc:docMk/>
            <pc:sldMk cId="3433879852" sldId="262"/>
            <ac:spMk id="5" creationId="{B315BF80-4541-9B7A-364B-F24EBE1C07D7}"/>
          </ac:spMkLst>
        </pc:spChg>
        <pc:spChg chg="del">
          <ac:chgData name="DESLOGES Lisa" userId="S::lisa.desloges@edu.devinci.fr::89ecf8bc-c86f-414d-afc3-98d60ce85c47" providerId="AD" clId="Web-{9A8B7012-754B-EB67-121E-F7531D8E96C1}" dt="2023-11-26T16:10:01.362" v="76"/>
          <ac:spMkLst>
            <pc:docMk/>
            <pc:sldMk cId="3433879852" sldId="262"/>
            <ac:spMk id="6" creationId="{27ADD96D-1129-FACB-8B21-A8AA9D27A4DA}"/>
          </ac:spMkLst>
        </pc:spChg>
        <pc:picChg chg="add mod ord">
          <ac:chgData name="DESLOGES Lisa" userId="S::lisa.desloges@edu.devinci.fr::89ecf8bc-c86f-414d-afc3-98d60ce85c47" providerId="AD" clId="Web-{9A8B7012-754B-EB67-121E-F7531D8E96C1}" dt="2023-11-26T16:10:11.456" v="78" actId="1076"/>
          <ac:picMkLst>
            <pc:docMk/>
            <pc:sldMk cId="3433879852" sldId="262"/>
            <ac:picMk id="10" creationId="{B8F8EB08-E475-ACF8-8E30-7AC6DB46FF2E}"/>
          </ac:picMkLst>
        </pc:picChg>
      </pc:sldChg>
      <pc:sldChg chg="new del">
        <pc:chgData name="DESLOGES Lisa" userId="S::lisa.desloges@edu.devinci.fr::89ecf8bc-c86f-414d-afc3-98d60ce85c47" providerId="AD" clId="Web-{9A8B7012-754B-EB67-121E-F7531D8E96C1}" dt="2023-11-26T16:23:39.746" v="83"/>
        <pc:sldMkLst>
          <pc:docMk/>
          <pc:sldMk cId="1844187665" sldId="263"/>
        </pc:sldMkLst>
      </pc:sldChg>
      <pc:sldChg chg="addSp delSp modSp add replId">
        <pc:chgData name="DESLOGES Lisa" userId="S::lisa.desloges@edu.devinci.fr::89ecf8bc-c86f-414d-afc3-98d60ce85c47" providerId="AD" clId="Web-{9A8B7012-754B-EB67-121E-F7531D8E96C1}" dt="2023-11-26T16:24:23.700" v="90"/>
        <pc:sldMkLst>
          <pc:docMk/>
          <pc:sldMk cId="3282975641" sldId="264"/>
        </pc:sldMkLst>
        <pc:spChg chg="add del mod">
          <ac:chgData name="DESLOGES Lisa" userId="S::lisa.desloges@edu.devinci.fr::89ecf8bc-c86f-414d-afc3-98d60ce85c47" providerId="AD" clId="Web-{9A8B7012-754B-EB67-121E-F7531D8E96C1}" dt="2023-11-26T16:24:07.324" v="87"/>
          <ac:spMkLst>
            <pc:docMk/>
            <pc:sldMk cId="3282975641" sldId="264"/>
            <ac:spMk id="3" creationId="{812BD486-015A-6A32-041D-C268A8B1B706}"/>
          </ac:spMkLst>
        </pc:spChg>
        <pc:picChg chg="add mod ord modCrop">
          <ac:chgData name="DESLOGES Lisa" userId="S::lisa.desloges@edu.devinci.fr::89ecf8bc-c86f-414d-afc3-98d60ce85c47" providerId="AD" clId="Web-{9A8B7012-754B-EB67-121E-F7531D8E96C1}" dt="2023-11-26T16:24:23.700" v="90"/>
          <ac:picMkLst>
            <pc:docMk/>
            <pc:sldMk cId="3282975641" sldId="264"/>
            <ac:picMk id="4" creationId="{0CFC42FB-AB3D-A8C8-5B9F-DA0098F94A2A}"/>
          </ac:picMkLst>
        </pc:picChg>
        <pc:picChg chg="del">
          <ac:chgData name="DESLOGES Lisa" userId="S::lisa.desloges@edu.devinci.fr::89ecf8bc-c86f-414d-afc3-98d60ce85c47" providerId="AD" clId="Web-{9A8B7012-754B-EB67-121E-F7531D8E96C1}" dt="2023-11-26T16:23:47.902" v="86"/>
          <ac:picMkLst>
            <pc:docMk/>
            <pc:sldMk cId="3282975641" sldId="264"/>
            <ac:picMk id="10" creationId="{B8F8EB08-E475-ACF8-8E30-7AC6DB46FF2E}"/>
          </ac:picMkLst>
        </pc:picChg>
      </pc:sldChg>
      <pc:sldChg chg="new del">
        <pc:chgData name="DESLOGES Lisa" userId="S::lisa.desloges@edu.devinci.fr::89ecf8bc-c86f-414d-afc3-98d60ce85c47" providerId="AD" clId="Web-{9A8B7012-754B-EB67-121E-F7531D8E96C1}" dt="2023-11-26T16:32:15.323" v="94"/>
        <pc:sldMkLst>
          <pc:docMk/>
          <pc:sldMk cId="699753613" sldId="265"/>
        </pc:sldMkLst>
      </pc:sldChg>
      <pc:sldChg chg="add del replId">
        <pc:chgData name="DESLOGES Lisa" userId="S::lisa.desloges@edu.devinci.fr::89ecf8bc-c86f-414d-afc3-98d60ce85c47" providerId="AD" clId="Web-{9A8B7012-754B-EB67-121E-F7531D8E96C1}" dt="2023-11-26T16:23:45.293" v="85"/>
        <pc:sldMkLst>
          <pc:docMk/>
          <pc:sldMk cId="980543439" sldId="265"/>
        </pc:sldMkLst>
      </pc:sldChg>
      <pc:sldChg chg="new del">
        <pc:chgData name="DESLOGES Lisa" userId="S::lisa.desloges@edu.devinci.fr::89ecf8bc-c86f-414d-afc3-98d60ce85c47" providerId="AD" clId="Web-{9A8B7012-754B-EB67-121E-F7531D8E96C1}" dt="2023-11-26T16:32:24.120" v="96"/>
        <pc:sldMkLst>
          <pc:docMk/>
          <pc:sldMk cId="4186795520" sldId="266"/>
        </pc:sldMkLst>
      </pc:sldChg>
      <pc:sldChg chg="addSp delSp modSp add replId">
        <pc:chgData name="DESLOGES Lisa" userId="S::lisa.desloges@edu.devinci.fr::89ecf8bc-c86f-414d-afc3-98d60ce85c47" providerId="AD" clId="Web-{9A8B7012-754B-EB67-121E-F7531D8E96C1}" dt="2023-11-26T16:32:55.246" v="101" actId="1076"/>
        <pc:sldMkLst>
          <pc:docMk/>
          <pc:sldMk cId="2852928768" sldId="267"/>
        </pc:sldMkLst>
        <pc:spChg chg="add del mod">
          <ac:chgData name="DESLOGES Lisa" userId="S::lisa.desloges@edu.devinci.fr::89ecf8bc-c86f-414d-afc3-98d60ce85c47" providerId="AD" clId="Web-{9A8B7012-754B-EB67-121E-F7531D8E96C1}" dt="2023-11-26T16:32:46.168" v="98"/>
          <ac:spMkLst>
            <pc:docMk/>
            <pc:sldMk cId="2852928768" sldId="267"/>
            <ac:spMk id="3" creationId="{C666913B-CF76-54A7-F3A1-5325087B2785}"/>
          </ac:spMkLst>
        </pc:spChg>
        <pc:picChg chg="add mod ord">
          <ac:chgData name="DESLOGES Lisa" userId="S::lisa.desloges@edu.devinci.fr::89ecf8bc-c86f-414d-afc3-98d60ce85c47" providerId="AD" clId="Web-{9A8B7012-754B-EB67-121E-F7531D8E96C1}" dt="2023-11-26T16:32:55.246" v="101" actId="1076"/>
          <ac:picMkLst>
            <pc:docMk/>
            <pc:sldMk cId="2852928768" sldId="267"/>
            <ac:picMk id="4" creationId="{8F401805-3361-1AE9-6082-D40FD5CA0CD0}"/>
          </ac:picMkLst>
        </pc:picChg>
        <pc:picChg chg="del">
          <ac:chgData name="DESLOGES Lisa" userId="S::lisa.desloges@edu.devinci.fr::89ecf8bc-c86f-414d-afc3-98d60ce85c47" providerId="AD" clId="Web-{9A8B7012-754B-EB67-121E-F7531D8E96C1}" dt="2023-11-26T16:32:28.495" v="97"/>
          <ac:picMkLst>
            <pc:docMk/>
            <pc:sldMk cId="2852928768" sldId="267"/>
            <ac:picMk id="10" creationId="{B8F8EB08-E475-ACF8-8E30-7AC6DB46FF2E}"/>
          </ac:picMkLst>
        </pc:picChg>
      </pc:sldChg>
      <pc:sldChg chg="addSp delSp modSp new">
        <pc:chgData name="DESLOGES Lisa" userId="S::lisa.desloges@edu.devinci.fr::89ecf8bc-c86f-414d-afc3-98d60ce85c47" providerId="AD" clId="Web-{9A8B7012-754B-EB67-121E-F7531D8E96C1}" dt="2023-11-26T16:34:39.999" v="107" actId="1076"/>
        <pc:sldMkLst>
          <pc:docMk/>
          <pc:sldMk cId="3102075392" sldId="268"/>
        </pc:sldMkLst>
        <pc:spChg chg="del">
          <ac:chgData name="DESLOGES Lisa" userId="S::lisa.desloges@edu.devinci.fr::89ecf8bc-c86f-414d-afc3-98d60ce85c47" providerId="AD" clId="Web-{9A8B7012-754B-EB67-121E-F7531D8E96C1}" dt="2023-11-26T16:34:19.827" v="103"/>
          <ac:spMkLst>
            <pc:docMk/>
            <pc:sldMk cId="3102075392" sldId="268"/>
            <ac:spMk id="4" creationId="{E6D98C0E-D4BB-8BC6-4D56-B86BA96149CB}"/>
          </ac:spMkLst>
        </pc:spChg>
        <pc:picChg chg="add mod ord">
          <ac:chgData name="DESLOGES Lisa" userId="S::lisa.desloges@edu.devinci.fr::89ecf8bc-c86f-414d-afc3-98d60ce85c47" providerId="AD" clId="Web-{9A8B7012-754B-EB67-121E-F7531D8E96C1}" dt="2023-11-26T16:34:39.999" v="107" actId="1076"/>
          <ac:picMkLst>
            <pc:docMk/>
            <pc:sldMk cId="3102075392" sldId="268"/>
            <ac:picMk id="10" creationId="{402443B9-D6D5-858E-A7E2-23B5F830F882}"/>
          </ac:picMkLst>
        </pc:picChg>
      </pc:sldChg>
    </pc:docChg>
  </pc:docChgLst>
  <pc:docChgLst>
    <pc:chgData name="DESLOGES Lisa" userId="S::lisa.desloges@edu.devinci.fr::89ecf8bc-c86f-414d-afc3-98d60ce85c47" providerId="AD" clId="Web-{4DED7954-2E24-48E1-99BE-FCC417439E7D}"/>
    <pc:docChg chg="addSld modSld addMainMaster delMainMaster">
      <pc:chgData name="DESLOGES Lisa" userId="S::lisa.desloges@edu.devinci.fr::89ecf8bc-c86f-414d-afc3-98d60ce85c47" providerId="AD" clId="Web-{4DED7954-2E24-48E1-99BE-FCC417439E7D}" dt="2023-11-12T17:46:47.058" v="11" actId="20577"/>
      <pc:docMkLst>
        <pc:docMk/>
      </pc:docMkLst>
      <pc:sldChg chg="addSp delSp modSp mod setBg modClrScheme addAnim setClrOvrMap chgLayout">
        <pc:chgData name="DESLOGES Lisa" userId="S::lisa.desloges@edu.devinci.fr::89ecf8bc-c86f-414d-afc3-98d60ce85c47" providerId="AD" clId="Web-{4DED7954-2E24-48E1-99BE-FCC417439E7D}" dt="2023-11-12T17:45:56.900" v="10"/>
        <pc:sldMkLst>
          <pc:docMk/>
          <pc:sldMk cId="3586308586" sldId="256"/>
        </pc:sldMkLst>
        <pc:spChg chg="mod ord">
          <ac:chgData name="DESLOGES Lisa" userId="S::lisa.desloges@edu.devinci.fr::89ecf8bc-c86f-414d-afc3-98d60ce85c47" providerId="AD" clId="Web-{4DED7954-2E24-48E1-99BE-FCC417439E7D}" dt="2023-11-12T17:45:56.900" v="10"/>
          <ac:spMkLst>
            <pc:docMk/>
            <pc:sldMk cId="3586308586" sldId="256"/>
            <ac:spMk id="2" creationId="{3C3CEF77-1D75-DFE3-2BBB-A5641D7029E2}"/>
          </ac:spMkLst>
        </pc:spChg>
        <pc:spChg chg="mod ord">
          <ac:chgData name="DESLOGES Lisa" userId="S::lisa.desloges@edu.devinci.fr::89ecf8bc-c86f-414d-afc3-98d60ce85c47" providerId="AD" clId="Web-{4DED7954-2E24-48E1-99BE-FCC417439E7D}" dt="2023-11-12T17:45:56.900" v="10"/>
          <ac:spMkLst>
            <pc:docMk/>
            <pc:sldMk cId="3586308586" sldId="256"/>
            <ac:spMk id="3" creationId="{8A3EC015-A581-1DA8-3670-804923ECD295}"/>
          </ac:spMkLst>
        </pc:spChg>
        <pc:spChg chg="add del">
          <ac:chgData name="DESLOGES Lisa" userId="S::lisa.desloges@edu.devinci.fr::89ecf8bc-c86f-414d-afc3-98d60ce85c47" providerId="AD" clId="Web-{4DED7954-2E24-48E1-99BE-FCC417439E7D}" dt="2023-11-12T17:45:49.634" v="7"/>
          <ac:spMkLst>
            <pc:docMk/>
            <pc:sldMk cId="3586308586" sldId="256"/>
            <ac:spMk id="12" creationId="{C1DD1A8A-57D5-4A81-AD04-532B043C5611}"/>
          </ac:spMkLst>
        </pc:spChg>
        <pc:spChg chg="add del">
          <ac:chgData name="DESLOGES Lisa" userId="S::lisa.desloges@edu.devinci.fr::89ecf8bc-c86f-414d-afc3-98d60ce85c47" providerId="AD" clId="Web-{4DED7954-2E24-48E1-99BE-FCC417439E7D}" dt="2023-11-12T17:45:49.634" v="7"/>
          <ac:spMkLst>
            <pc:docMk/>
            <pc:sldMk cId="3586308586" sldId="256"/>
            <ac:spMk id="14" creationId="{007891EC-4501-44ED-A8C8-B11B6DB767AB}"/>
          </ac:spMkLst>
        </pc:spChg>
        <pc:spChg chg="add del">
          <ac:chgData name="DESLOGES Lisa" userId="S::lisa.desloges@edu.devinci.fr::89ecf8bc-c86f-414d-afc3-98d60ce85c47" providerId="AD" clId="Web-{4DED7954-2E24-48E1-99BE-FCC417439E7D}" dt="2023-11-12T17:45:56.869" v="9"/>
          <ac:spMkLst>
            <pc:docMk/>
            <pc:sldMk cId="3586308586" sldId="256"/>
            <ac:spMk id="16" creationId="{71B2258F-86CA-4D4D-8270-BC05FCDEBFB3}"/>
          </ac:spMkLst>
        </pc:spChg>
        <pc:spChg chg="add">
          <ac:chgData name="DESLOGES Lisa" userId="S::lisa.desloges@edu.devinci.fr::89ecf8bc-c86f-414d-afc3-98d60ce85c47" providerId="AD" clId="Web-{4DED7954-2E24-48E1-99BE-FCC417439E7D}" dt="2023-11-12T17:45:56.900" v="10"/>
          <ac:spMkLst>
            <pc:docMk/>
            <pc:sldMk cId="3586308586" sldId="256"/>
            <ac:spMk id="23" creationId="{94714483-7072-431F-9DBE-87F44E4D44BC}"/>
          </ac:spMkLst>
        </pc:spChg>
        <pc:spChg chg="add">
          <ac:chgData name="DESLOGES Lisa" userId="S::lisa.desloges@edu.devinci.fr::89ecf8bc-c86f-414d-afc3-98d60ce85c47" providerId="AD" clId="Web-{4DED7954-2E24-48E1-99BE-FCC417439E7D}" dt="2023-11-12T17:45:56.900" v="10"/>
          <ac:spMkLst>
            <pc:docMk/>
            <pc:sldMk cId="3586308586" sldId="256"/>
            <ac:spMk id="24" creationId="{E2683E3F-F855-4549-84F8-42064EC0F247}"/>
          </ac:spMkLst>
        </pc:spChg>
        <pc:spChg chg="add">
          <ac:chgData name="DESLOGES Lisa" userId="S::lisa.desloges@edu.devinci.fr::89ecf8bc-c86f-414d-afc3-98d60ce85c47" providerId="AD" clId="Web-{4DED7954-2E24-48E1-99BE-FCC417439E7D}" dt="2023-11-12T17:45:56.900" v="10"/>
          <ac:spMkLst>
            <pc:docMk/>
            <pc:sldMk cId="3586308586" sldId="256"/>
            <ac:spMk id="25" creationId="{495892E1-F4A5-4991-AC52-4F417B14A2A2}"/>
          </ac:spMkLst>
        </pc:spChg>
        <pc:spChg chg="add">
          <ac:chgData name="DESLOGES Lisa" userId="S::lisa.desloges@edu.devinci.fr::89ecf8bc-c86f-414d-afc3-98d60ce85c47" providerId="AD" clId="Web-{4DED7954-2E24-48E1-99BE-FCC417439E7D}" dt="2023-11-12T17:45:56.900" v="10"/>
          <ac:spMkLst>
            <pc:docMk/>
            <pc:sldMk cId="3586308586" sldId="256"/>
            <ac:spMk id="32" creationId="{832F3179-0CD5-40C8-9939-D8355006F7BA}"/>
          </ac:spMkLst>
        </pc:spChg>
        <pc:grpChg chg="add">
          <ac:chgData name="DESLOGES Lisa" userId="S::lisa.desloges@edu.devinci.fr::89ecf8bc-c86f-414d-afc3-98d60ce85c47" providerId="AD" clId="Web-{4DED7954-2E24-48E1-99BE-FCC417439E7D}" dt="2023-11-12T17:45:56.900" v="10"/>
          <ac:grpSpMkLst>
            <pc:docMk/>
            <pc:sldMk cId="3586308586" sldId="256"/>
            <ac:grpSpMk id="26" creationId="{8FC90B1E-0223-4440-AF22-8F32F6F0C7D2}"/>
          </ac:grpSpMkLst>
        </pc:grpChg>
        <pc:grpChg chg="add">
          <ac:chgData name="DESLOGES Lisa" userId="S::lisa.desloges@edu.devinci.fr::89ecf8bc-c86f-414d-afc3-98d60ce85c47" providerId="AD" clId="Web-{4DED7954-2E24-48E1-99BE-FCC417439E7D}" dt="2023-11-12T17:45:56.900" v="10"/>
          <ac:grpSpMkLst>
            <pc:docMk/>
            <pc:sldMk cId="3586308586" sldId="256"/>
            <ac:grpSpMk id="31" creationId="{ACF597F8-76AA-44FA-8E6A-06223B66C0DD}"/>
          </ac:grpSpMkLst>
        </pc:grpChg>
        <pc:grpChg chg="add">
          <ac:chgData name="DESLOGES Lisa" userId="S::lisa.desloges@edu.devinci.fr::89ecf8bc-c86f-414d-afc3-98d60ce85c47" providerId="AD" clId="Web-{4DED7954-2E24-48E1-99BE-FCC417439E7D}" dt="2023-11-12T17:45:56.900" v="10"/>
          <ac:grpSpMkLst>
            <pc:docMk/>
            <pc:sldMk cId="3586308586" sldId="256"/>
            <ac:grpSpMk id="34" creationId="{11CE155D-684B-4F5E-B835-C52765E310E7}"/>
          </ac:grpSpMkLst>
        </pc:grpChg>
        <pc:picChg chg="add mod">
          <ac:chgData name="DESLOGES Lisa" userId="S::lisa.desloges@edu.devinci.fr::89ecf8bc-c86f-414d-afc3-98d60ce85c47" providerId="AD" clId="Web-{4DED7954-2E24-48E1-99BE-FCC417439E7D}" dt="2023-11-12T17:45:56.900" v="10"/>
          <ac:picMkLst>
            <pc:docMk/>
            <pc:sldMk cId="3586308586" sldId="256"/>
            <ac:picMk id="7" creationId="{8A30BB51-EC1A-3A5D-7C54-94725DD5AA78}"/>
          </ac:picMkLst>
        </pc:picChg>
      </pc:sldChg>
      <pc:sldChg chg="modSp mod modClrScheme chgLayout">
        <pc:chgData name="DESLOGES Lisa" userId="S::lisa.desloges@edu.devinci.fr::89ecf8bc-c86f-414d-afc3-98d60ce85c47" providerId="AD" clId="Web-{4DED7954-2E24-48E1-99BE-FCC417439E7D}" dt="2023-11-12T17:46:47.058" v="11" actId="20577"/>
        <pc:sldMkLst>
          <pc:docMk/>
          <pc:sldMk cId="3252649533" sldId="257"/>
        </pc:sldMkLst>
        <pc:spChg chg="mod ord">
          <ac:chgData name="DESLOGES Lisa" userId="S::lisa.desloges@edu.devinci.fr::89ecf8bc-c86f-414d-afc3-98d60ce85c47" providerId="AD" clId="Web-{4DED7954-2E24-48E1-99BE-FCC417439E7D}" dt="2023-11-12T17:46:47.058" v="11" actId="20577"/>
          <ac:spMkLst>
            <pc:docMk/>
            <pc:sldMk cId="3252649533" sldId="257"/>
            <ac:spMk id="2" creationId="{0A757084-174B-A3C7-1E6F-512092577AB6}"/>
          </ac:spMkLst>
        </pc:spChg>
        <pc:spChg chg="mod ord">
          <ac:chgData name="DESLOGES Lisa" userId="S::lisa.desloges@edu.devinci.fr::89ecf8bc-c86f-414d-afc3-98d60ce85c47" providerId="AD" clId="Web-{4DED7954-2E24-48E1-99BE-FCC417439E7D}" dt="2023-11-12T17:45:42.649" v="5"/>
          <ac:spMkLst>
            <pc:docMk/>
            <pc:sldMk cId="3252649533" sldId="257"/>
            <ac:spMk id="3" creationId="{8DF7A8C1-A4F1-E1FF-A4AA-4CC5D44A4B82}"/>
          </ac:spMkLst>
        </pc:spChg>
        <pc:spChg chg="mod ord">
          <ac:chgData name="DESLOGES Lisa" userId="S::lisa.desloges@edu.devinci.fr::89ecf8bc-c86f-414d-afc3-98d60ce85c47" providerId="AD" clId="Web-{4DED7954-2E24-48E1-99BE-FCC417439E7D}" dt="2023-11-12T17:45:42.649" v="5"/>
          <ac:spMkLst>
            <pc:docMk/>
            <pc:sldMk cId="3252649533" sldId="257"/>
            <ac:spMk id="4" creationId="{93DB8233-4FFF-A5BB-8DB5-82052D5EF580}"/>
          </ac:spMkLst>
        </pc:spChg>
        <pc:spChg chg="mod ord">
          <ac:chgData name="DESLOGES Lisa" userId="S::lisa.desloges@edu.devinci.fr::89ecf8bc-c86f-414d-afc3-98d60ce85c47" providerId="AD" clId="Web-{4DED7954-2E24-48E1-99BE-FCC417439E7D}" dt="2023-11-12T17:45:42.649" v="5"/>
          <ac:spMkLst>
            <pc:docMk/>
            <pc:sldMk cId="3252649533" sldId="257"/>
            <ac:spMk id="5" creationId="{3618CBB6-5E1A-877C-9DA2-42F6A6DF1ED5}"/>
          </ac:spMkLst>
        </pc:spChg>
        <pc:spChg chg="mod ord">
          <ac:chgData name="DESLOGES Lisa" userId="S::lisa.desloges@edu.devinci.fr::89ecf8bc-c86f-414d-afc3-98d60ce85c47" providerId="AD" clId="Web-{4DED7954-2E24-48E1-99BE-FCC417439E7D}" dt="2023-11-12T17:45:42.649" v="5"/>
          <ac:spMkLst>
            <pc:docMk/>
            <pc:sldMk cId="3252649533" sldId="257"/>
            <ac:spMk id="6" creationId="{28697EE5-2228-28AF-2CC3-E85974BFDECF}"/>
          </ac:spMkLst>
        </pc:spChg>
      </pc:sldChg>
      <pc:sldChg chg="modSp new mod modClrScheme chgLayout">
        <pc:chgData name="DESLOGES Lisa" userId="S::lisa.desloges@edu.devinci.fr::89ecf8bc-c86f-414d-afc3-98d60ce85c47" providerId="AD" clId="Web-{4DED7954-2E24-48E1-99BE-FCC417439E7D}" dt="2023-11-12T17:45:42.649" v="5"/>
        <pc:sldMkLst>
          <pc:docMk/>
          <pc:sldMk cId="2983119536" sldId="258"/>
        </pc:sldMkLst>
        <pc:spChg chg="mod ord">
          <ac:chgData name="DESLOGES Lisa" userId="S::lisa.desloges@edu.devinci.fr::89ecf8bc-c86f-414d-afc3-98d60ce85c47" providerId="AD" clId="Web-{4DED7954-2E24-48E1-99BE-FCC417439E7D}" dt="2023-11-12T17:45:42.649" v="5"/>
          <ac:spMkLst>
            <pc:docMk/>
            <pc:sldMk cId="2983119536" sldId="258"/>
            <ac:spMk id="2" creationId="{AE213A88-0FCE-794C-AF69-943EC149B06F}"/>
          </ac:spMkLst>
        </pc:spChg>
        <pc:spChg chg="mod ord">
          <ac:chgData name="DESLOGES Lisa" userId="S::lisa.desloges@edu.devinci.fr::89ecf8bc-c86f-414d-afc3-98d60ce85c47" providerId="AD" clId="Web-{4DED7954-2E24-48E1-99BE-FCC417439E7D}" dt="2023-11-12T17:45:42.649" v="5"/>
          <ac:spMkLst>
            <pc:docMk/>
            <pc:sldMk cId="2983119536" sldId="258"/>
            <ac:spMk id="3" creationId="{8B07A5D1-3BF6-83F1-F6B6-648A2EC8F5D7}"/>
          </ac:spMkLst>
        </pc:spChg>
        <pc:spChg chg="mod ord">
          <ac:chgData name="DESLOGES Lisa" userId="S::lisa.desloges@edu.devinci.fr::89ecf8bc-c86f-414d-afc3-98d60ce85c47" providerId="AD" clId="Web-{4DED7954-2E24-48E1-99BE-FCC417439E7D}" dt="2023-11-12T17:45:42.649" v="5"/>
          <ac:spMkLst>
            <pc:docMk/>
            <pc:sldMk cId="2983119536" sldId="258"/>
            <ac:spMk id="4" creationId="{4B2FA951-DEE4-DF8C-22DE-D9BFCC32392F}"/>
          </ac:spMkLst>
        </pc:spChg>
        <pc:spChg chg="mod ord">
          <ac:chgData name="DESLOGES Lisa" userId="S::lisa.desloges@edu.devinci.fr::89ecf8bc-c86f-414d-afc3-98d60ce85c47" providerId="AD" clId="Web-{4DED7954-2E24-48E1-99BE-FCC417439E7D}" dt="2023-11-12T17:45:42.649" v="5"/>
          <ac:spMkLst>
            <pc:docMk/>
            <pc:sldMk cId="2983119536" sldId="258"/>
            <ac:spMk id="5" creationId="{363F5BCF-01AF-8CBF-F0E2-B2CBE40DFBC0}"/>
          </ac:spMkLst>
        </pc:spChg>
        <pc:spChg chg="mod ord">
          <ac:chgData name="DESLOGES Lisa" userId="S::lisa.desloges@edu.devinci.fr::89ecf8bc-c86f-414d-afc3-98d60ce85c47" providerId="AD" clId="Web-{4DED7954-2E24-48E1-99BE-FCC417439E7D}" dt="2023-11-12T17:45:42.649" v="5"/>
          <ac:spMkLst>
            <pc:docMk/>
            <pc:sldMk cId="2983119536" sldId="258"/>
            <ac:spMk id="6" creationId="{36AA4B82-F39C-078E-85E8-FACE9921B590}"/>
          </ac:spMkLst>
        </pc:spChg>
      </pc:sldChg>
      <pc:sldMasterChg chg="del delSldLayout">
        <pc:chgData name="DESLOGES Lisa" userId="S::lisa.desloges@edu.devinci.fr::89ecf8bc-c86f-414d-afc3-98d60ce85c47" providerId="AD" clId="Web-{4DED7954-2E24-48E1-99BE-FCC417439E7D}" dt="2023-11-12T17:45:22.633" v="1"/>
        <pc:sldMasterMkLst>
          <pc:docMk/>
          <pc:sldMasterMk cId="1921582077" sldId="2147483648"/>
        </pc:sldMasterMkLst>
        <pc:sldLayoutChg chg="del">
          <pc:chgData name="DESLOGES Lisa" userId="S::lisa.desloges@edu.devinci.fr::89ecf8bc-c86f-414d-afc3-98d60ce85c47" providerId="AD" clId="Web-{4DED7954-2E24-48E1-99BE-FCC417439E7D}" dt="2023-11-12T17:45:22.633" v="1"/>
          <pc:sldLayoutMkLst>
            <pc:docMk/>
            <pc:sldMasterMk cId="1921582077" sldId="2147483648"/>
            <pc:sldLayoutMk cId="2478279541" sldId="2147483649"/>
          </pc:sldLayoutMkLst>
        </pc:sldLayoutChg>
        <pc:sldLayoutChg chg="del">
          <pc:chgData name="DESLOGES Lisa" userId="S::lisa.desloges@edu.devinci.fr::89ecf8bc-c86f-414d-afc3-98d60ce85c47" providerId="AD" clId="Web-{4DED7954-2E24-48E1-99BE-FCC417439E7D}" dt="2023-11-12T17:45:22.633" v="1"/>
          <pc:sldLayoutMkLst>
            <pc:docMk/>
            <pc:sldMasterMk cId="1921582077" sldId="2147483648"/>
            <pc:sldLayoutMk cId="3403397547" sldId="2147483650"/>
          </pc:sldLayoutMkLst>
        </pc:sldLayoutChg>
        <pc:sldLayoutChg chg="del">
          <pc:chgData name="DESLOGES Lisa" userId="S::lisa.desloges@edu.devinci.fr::89ecf8bc-c86f-414d-afc3-98d60ce85c47" providerId="AD" clId="Web-{4DED7954-2E24-48E1-99BE-FCC417439E7D}" dt="2023-11-12T17:45:22.633" v="1"/>
          <pc:sldLayoutMkLst>
            <pc:docMk/>
            <pc:sldMasterMk cId="1921582077" sldId="2147483648"/>
            <pc:sldLayoutMk cId="537844270" sldId="2147483651"/>
          </pc:sldLayoutMkLst>
        </pc:sldLayoutChg>
        <pc:sldLayoutChg chg="del">
          <pc:chgData name="DESLOGES Lisa" userId="S::lisa.desloges@edu.devinci.fr::89ecf8bc-c86f-414d-afc3-98d60ce85c47" providerId="AD" clId="Web-{4DED7954-2E24-48E1-99BE-FCC417439E7D}" dt="2023-11-12T17:45:22.633" v="1"/>
          <pc:sldLayoutMkLst>
            <pc:docMk/>
            <pc:sldMasterMk cId="1921582077" sldId="2147483648"/>
            <pc:sldLayoutMk cId="1993229" sldId="2147483652"/>
          </pc:sldLayoutMkLst>
        </pc:sldLayoutChg>
        <pc:sldLayoutChg chg="del">
          <pc:chgData name="DESLOGES Lisa" userId="S::lisa.desloges@edu.devinci.fr::89ecf8bc-c86f-414d-afc3-98d60ce85c47" providerId="AD" clId="Web-{4DED7954-2E24-48E1-99BE-FCC417439E7D}" dt="2023-11-12T17:45:22.633" v="1"/>
          <pc:sldLayoutMkLst>
            <pc:docMk/>
            <pc:sldMasterMk cId="1921582077" sldId="2147483648"/>
            <pc:sldLayoutMk cId="2122965292" sldId="2147483653"/>
          </pc:sldLayoutMkLst>
        </pc:sldLayoutChg>
        <pc:sldLayoutChg chg="del">
          <pc:chgData name="DESLOGES Lisa" userId="S::lisa.desloges@edu.devinci.fr::89ecf8bc-c86f-414d-afc3-98d60ce85c47" providerId="AD" clId="Web-{4DED7954-2E24-48E1-99BE-FCC417439E7D}" dt="2023-11-12T17:45:22.633" v="1"/>
          <pc:sldLayoutMkLst>
            <pc:docMk/>
            <pc:sldMasterMk cId="1921582077" sldId="2147483648"/>
            <pc:sldLayoutMk cId="1600494637" sldId="2147483654"/>
          </pc:sldLayoutMkLst>
        </pc:sldLayoutChg>
        <pc:sldLayoutChg chg="del">
          <pc:chgData name="DESLOGES Lisa" userId="S::lisa.desloges@edu.devinci.fr::89ecf8bc-c86f-414d-afc3-98d60ce85c47" providerId="AD" clId="Web-{4DED7954-2E24-48E1-99BE-FCC417439E7D}" dt="2023-11-12T17:45:22.633" v="1"/>
          <pc:sldLayoutMkLst>
            <pc:docMk/>
            <pc:sldMasterMk cId="1921582077" sldId="2147483648"/>
            <pc:sldLayoutMk cId="3777141011" sldId="2147483655"/>
          </pc:sldLayoutMkLst>
        </pc:sldLayoutChg>
        <pc:sldLayoutChg chg="del">
          <pc:chgData name="DESLOGES Lisa" userId="S::lisa.desloges@edu.devinci.fr::89ecf8bc-c86f-414d-afc3-98d60ce85c47" providerId="AD" clId="Web-{4DED7954-2E24-48E1-99BE-FCC417439E7D}" dt="2023-11-12T17:45:22.633" v="1"/>
          <pc:sldLayoutMkLst>
            <pc:docMk/>
            <pc:sldMasterMk cId="1921582077" sldId="2147483648"/>
            <pc:sldLayoutMk cId="3150134992" sldId="2147483656"/>
          </pc:sldLayoutMkLst>
        </pc:sldLayoutChg>
        <pc:sldLayoutChg chg="del">
          <pc:chgData name="DESLOGES Lisa" userId="S::lisa.desloges@edu.devinci.fr::89ecf8bc-c86f-414d-afc3-98d60ce85c47" providerId="AD" clId="Web-{4DED7954-2E24-48E1-99BE-FCC417439E7D}" dt="2023-11-12T17:45:22.633" v="1"/>
          <pc:sldLayoutMkLst>
            <pc:docMk/>
            <pc:sldMasterMk cId="1921582077" sldId="2147483648"/>
            <pc:sldLayoutMk cId="665567928" sldId="2147483657"/>
          </pc:sldLayoutMkLst>
        </pc:sldLayoutChg>
        <pc:sldLayoutChg chg="del">
          <pc:chgData name="DESLOGES Lisa" userId="S::lisa.desloges@edu.devinci.fr::89ecf8bc-c86f-414d-afc3-98d60ce85c47" providerId="AD" clId="Web-{4DED7954-2E24-48E1-99BE-FCC417439E7D}" dt="2023-11-12T17:45:22.633" v="1"/>
          <pc:sldLayoutMkLst>
            <pc:docMk/>
            <pc:sldMasterMk cId="1921582077" sldId="2147483648"/>
            <pc:sldLayoutMk cId="810639453" sldId="2147483658"/>
          </pc:sldLayoutMkLst>
        </pc:sldLayoutChg>
        <pc:sldLayoutChg chg="del">
          <pc:chgData name="DESLOGES Lisa" userId="S::lisa.desloges@edu.devinci.fr::89ecf8bc-c86f-414d-afc3-98d60ce85c47" providerId="AD" clId="Web-{4DED7954-2E24-48E1-99BE-FCC417439E7D}" dt="2023-11-12T17:45:22.633" v="1"/>
          <pc:sldLayoutMkLst>
            <pc:docMk/>
            <pc:sldMasterMk cId="1921582077" sldId="2147483648"/>
            <pc:sldLayoutMk cId="3571223596" sldId="2147483659"/>
          </pc:sldLayoutMkLst>
        </pc:sldLayoutChg>
      </pc:sldMasterChg>
      <pc:sldMasterChg chg="add del addSldLayout delSldLayout modSldLayout">
        <pc:chgData name="DESLOGES Lisa" userId="S::lisa.desloges@edu.devinci.fr::89ecf8bc-c86f-414d-afc3-98d60ce85c47" providerId="AD" clId="Web-{4DED7954-2E24-48E1-99BE-FCC417439E7D}" dt="2023-11-12T17:45:42.649" v="5"/>
        <pc:sldMasterMkLst>
          <pc:docMk/>
          <pc:sldMasterMk cId="3287921592" sldId="2147483660"/>
        </pc:sldMasterMkLst>
        <pc:sldLayoutChg chg="add del mod replId">
          <pc:chgData name="DESLOGES Lisa" userId="S::lisa.desloges@edu.devinci.fr::89ecf8bc-c86f-414d-afc3-98d60ce85c47" providerId="AD" clId="Web-{4DED7954-2E24-48E1-99BE-FCC417439E7D}" dt="2023-11-12T17:45:42.649" v="5"/>
          <pc:sldLayoutMkLst>
            <pc:docMk/>
            <pc:sldMasterMk cId="3287921592" sldId="2147483660"/>
            <pc:sldLayoutMk cId="366451528" sldId="2147483661"/>
          </pc:sldLayoutMkLst>
        </pc:sldLayoutChg>
        <pc:sldLayoutChg chg="add del mod replId">
          <pc:chgData name="DESLOGES Lisa" userId="S::lisa.desloges@edu.devinci.fr::89ecf8bc-c86f-414d-afc3-98d60ce85c47" providerId="AD" clId="Web-{4DED7954-2E24-48E1-99BE-FCC417439E7D}" dt="2023-11-12T17:45:42.649" v="5"/>
          <pc:sldLayoutMkLst>
            <pc:docMk/>
            <pc:sldMasterMk cId="3287921592" sldId="2147483660"/>
            <pc:sldLayoutMk cId="1512281926" sldId="2147483662"/>
          </pc:sldLayoutMkLst>
        </pc:sldLayoutChg>
        <pc:sldLayoutChg chg="add del mod replId">
          <pc:chgData name="DESLOGES Lisa" userId="S::lisa.desloges@edu.devinci.fr::89ecf8bc-c86f-414d-afc3-98d60ce85c47" providerId="AD" clId="Web-{4DED7954-2E24-48E1-99BE-FCC417439E7D}" dt="2023-11-12T17:45:42.649" v="5"/>
          <pc:sldLayoutMkLst>
            <pc:docMk/>
            <pc:sldMasterMk cId="3287921592" sldId="2147483660"/>
            <pc:sldLayoutMk cId="3841576568" sldId="2147483663"/>
          </pc:sldLayoutMkLst>
        </pc:sldLayoutChg>
        <pc:sldLayoutChg chg="add del mod replId">
          <pc:chgData name="DESLOGES Lisa" userId="S::lisa.desloges@edu.devinci.fr::89ecf8bc-c86f-414d-afc3-98d60ce85c47" providerId="AD" clId="Web-{4DED7954-2E24-48E1-99BE-FCC417439E7D}" dt="2023-11-12T17:45:42.649" v="5"/>
          <pc:sldLayoutMkLst>
            <pc:docMk/>
            <pc:sldMasterMk cId="3287921592" sldId="2147483660"/>
            <pc:sldLayoutMk cId="2516162472" sldId="2147483664"/>
          </pc:sldLayoutMkLst>
        </pc:sldLayoutChg>
        <pc:sldLayoutChg chg="add del mod replId">
          <pc:chgData name="DESLOGES Lisa" userId="S::lisa.desloges@edu.devinci.fr::89ecf8bc-c86f-414d-afc3-98d60ce85c47" providerId="AD" clId="Web-{4DED7954-2E24-48E1-99BE-FCC417439E7D}" dt="2023-11-12T17:45:42.649" v="5"/>
          <pc:sldLayoutMkLst>
            <pc:docMk/>
            <pc:sldMasterMk cId="3287921592" sldId="2147483660"/>
            <pc:sldLayoutMk cId="2399916185" sldId="2147483665"/>
          </pc:sldLayoutMkLst>
        </pc:sldLayoutChg>
        <pc:sldLayoutChg chg="add del mod replId">
          <pc:chgData name="DESLOGES Lisa" userId="S::lisa.desloges@edu.devinci.fr::89ecf8bc-c86f-414d-afc3-98d60ce85c47" providerId="AD" clId="Web-{4DED7954-2E24-48E1-99BE-FCC417439E7D}" dt="2023-11-12T17:45:42.649" v="5"/>
          <pc:sldLayoutMkLst>
            <pc:docMk/>
            <pc:sldMasterMk cId="3287921592" sldId="2147483660"/>
            <pc:sldLayoutMk cId="3258796893" sldId="2147483666"/>
          </pc:sldLayoutMkLst>
        </pc:sldLayoutChg>
        <pc:sldLayoutChg chg="add del mod replId">
          <pc:chgData name="DESLOGES Lisa" userId="S::lisa.desloges@edu.devinci.fr::89ecf8bc-c86f-414d-afc3-98d60ce85c47" providerId="AD" clId="Web-{4DED7954-2E24-48E1-99BE-FCC417439E7D}" dt="2023-11-12T17:45:42.649" v="5"/>
          <pc:sldLayoutMkLst>
            <pc:docMk/>
            <pc:sldMasterMk cId="3287921592" sldId="2147483660"/>
            <pc:sldLayoutMk cId="238520188" sldId="2147483667"/>
          </pc:sldLayoutMkLst>
        </pc:sldLayoutChg>
        <pc:sldLayoutChg chg="add del mod replId">
          <pc:chgData name="DESLOGES Lisa" userId="S::lisa.desloges@edu.devinci.fr::89ecf8bc-c86f-414d-afc3-98d60ce85c47" providerId="AD" clId="Web-{4DED7954-2E24-48E1-99BE-FCC417439E7D}" dt="2023-11-12T17:45:42.649" v="5"/>
          <pc:sldLayoutMkLst>
            <pc:docMk/>
            <pc:sldMasterMk cId="3287921592" sldId="2147483660"/>
            <pc:sldLayoutMk cId="917023495" sldId="2147483668"/>
          </pc:sldLayoutMkLst>
        </pc:sldLayoutChg>
        <pc:sldLayoutChg chg="add del mod replId">
          <pc:chgData name="DESLOGES Lisa" userId="S::lisa.desloges@edu.devinci.fr::89ecf8bc-c86f-414d-afc3-98d60ce85c47" providerId="AD" clId="Web-{4DED7954-2E24-48E1-99BE-FCC417439E7D}" dt="2023-11-12T17:45:42.649" v="5"/>
          <pc:sldLayoutMkLst>
            <pc:docMk/>
            <pc:sldMasterMk cId="3287921592" sldId="2147483660"/>
            <pc:sldLayoutMk cId="3432580041" sldId="2147483669"/>
          </pc:sldLayoutMkLst>
        </pc:sldLayoutChg>
        <pc:sldLayoutChg chg="add del mod replId">
          <pc:chgData name="DESLOGES Lisa" userId="S::lisa.desloges@edu.devinci.fr::89ecf8bc-c86f-414d-afc3-98d60ce85c47" providerId="AD" clId="Web-{4DED7954-2E24-48E1-99BE-FCC417439E7D}" dt="2023-11-12T17:45:42.649" v="5"/>
          <pc:sldLayoutMkLst>
            <pc:docMk/>
            <pc:sldMasterMk cId="3287921592" sldId="2147483660"/>
            <pc:sldLayoutMk cId="4099044462" sldId="2147483670"/>
          </pc:sldLayoutMkLst>
        </pc:sldLayoutChg>
        <pc:sldLayoutChg chg="add del mod replId">
          <pc:chgData name="DESLOGES Lisa" userId="S::lisa.desloges@edu.devinci.fr::89ecf8bc-c86f-414d-afc3-98d60ce85c47" providerId="AD" clId="Web-{4DED7954-2E24-48E1-99BE-FCC417439E7D}" dt="2023-11-12T17:45:42.649" v="5"/>
          <pc:sldLayoutMkLst>
            <pc:docMk/>
            <pc:sldMasterMk cId="3287921592" sldId="2147483660"/>
            <pc:sldLayoutMk cId="3991822822" sldId="2147483671"/>
          </pc:sldLayoutMkLst>
        </pc:sldLayoutChg>
        <pc:sldLayoutChg chg="add del mod replId">
          <pc:chgData name="DESLOGES Lisa" userId="S::lisa.desloges@edu.devinci.fr::89ecf8bc-c86f-414d-afc3-98d60ce85c47" providerId="AD" clId="Web-{4DED7954-2E24-48E1-99BE-FCC417439E7D}" dt="2023-11-12T17:45:42.649" v="5"/>
          <pc:sldLayoutMkLst>
            <pc:docMk/>
            <pc:sldMasterMk cId="3287921592" sldId="2147483660"/>
            <pc:sldLayoutMk cId="1700542632" sldId="2147483672"/>
          </pc:sldLayoutMkLst>
        </pc:sldLayoutChg>
        <pc:sldLayoutChg chg="add del mod replId">
          <pc:chgData name="DESLOGES Lisa" userId="S::lisa.desloges@edu.devinci.fr::89ecf8bc-c86f-414d-afc3-98d60ce85c47" providerId="AD" clId="Web-{4DED7954-2E24-48E1-99BE-FCC417439E7D}" dt="2023-11-12T17:45:42.649" v="5"/>
          <pc:sldLayoutMkLst>
            <pc:docMk/>
            <pc:sldMasterMk cId="3287921592" sldId="2147483660"/>
            <pc:sldLayoutMk cId="3518103812" sldId="2147483673"/>
          </pc:sldLayoutMkLst>
        </pc:sldLayoutChg>
        <pc:sldLayoutChg chg="add del mod replId">
          <pc:chgData name="DESLOGES Lisa" userId="S::lisa.desloges@edu.devinci.fr::89ecf8bc-c86f-414d-afc3-98d60ce85c47" providerId="AD" clId="Web-{4DED7954-2E24-48E1-99BE-FCC417439E7D}" dt="2023-11-12T17:45:42.649" v="5"/>
          <pc:sldLayoutMkLst>
            <pc:docMk/>
            <pc:sldMasterMk cId="3287921592" sldId="2147483660"/>
            <pc:sldLayoutMk cId="282268573" sldId="2147483674"/>
          </pc:sldLayoutMkLst>
        </pc:sldLayoutChg>
        <pc:sldLayoutChg chg="add del mod replId">
          <pc:chgData name="DESLOGES Lisa" userId="S::lisa.desloges@edu.devinci.fr::89ecf8bc-c86f-414d-afc3-98d60ce85c47" providerId="AD" clId="Web-{4DED7954-2E24-48E1-99BE-FCC417439E7D}" dt="2023-11-12T17:45:42.649" v="5"/>
          <pc:sldLayoutMkLst>
            <pc:docMk/>
            <pc:sldMasterMk cId="3287921592" sldId="2147483660"/>
            <pc:sldLayoutMk cId="2466990017" sldId="2147483675"/>
          </pc:sldLayoutMkLst>
        </pc:sldLayoutChg>
        <pc:sldLayoutChg chg="add del mod replId">
          <pc:chgData name="DESLOGES Lisa" userId="S::lisa.desloges@edu.devinci.fr::89ecf8bc-c86f-414d-afc3-98d60ce85c47" providerId="AD" clId="Web-{4DED7954-2E24-48E1-99BE-FCC417439E7D}" dt="2023-11-12T17:45:42.649" v="5"/>
          <pc:sldLayoutMkLst>
            <pc:docMk/>
            <pc:sldMasterMk cId="3287921592" sldId="2147483660"/>
            <pc:sldLayoutMk cId="374706140" sldId="2147483676"/>
          </pc:sldLayoutMkLst>
        </pc:sldLayoutChg>
        <pc:sldLayoutChg chg="add del mod replId">
          <pc:chgData name="DESLOGES Lisa" userId="S::lisa.desloges@edu.devinci.fr::89ecf8bc-c86f-414d-afc3-98d60ce85c47" providerId="AD" clId="Web-{4DED7954-2E24-48E1-99BE-FCC417439E7D}" dt="2023-11-12T17:45:42.649" v="5"/>
          <pc:sldLayoutMkLst>
            <pc:docMk/>
            <pc:sldMasterMk cId="3287921592" sldId="2147483660"/>
            <pc:sldLayoutMk cId="2739333261" sldId="2147483677"/>
          </pc:sldLayoutMkLst>
        </pc:sldLayoutChg>
      </pc:sldMasterChg>
      <pc:sldMasterChg chg="add addSldLayout modSldLayout">
        <pc:chgData name="DESLOGES Lisa" userId="S::lisa.desloges@edu.devinci.fr::89ecf8bc-c86f-414d-afc3-98d60ce85c47" providerId="AD" clId="Web-{4DED7954-2E24-48E1-99BE-FCC417439E7D}" dt="2023-11-12T17:45:42.649" v="5"/>
        <pc:sldMasterMkLst>
          <pc:docMk/>
          <pc:sldMasterMk cId="3019662826" sldId="2147483678"/>
        </pc:sldMasterMkLst>
        <pc:sldLayoutChg chg="add mod replId">
          <pc:chgData name="DESLOGES Lisa" userId="S::lisa.desloges@edu.devinci.fr::89ecf8bc-c86f-414d-afc3-98d60ce85c47" providerId="AD" clId="Web-{4DED7954-2E24-48E1-99BE-FCC417439E7D}" dt="2023-11-12T17:45:42.649" v="5"/>
          <pc:sldLayoutMkLst>
            <pc:docMk/>
            <pc:sldMasterMk cId="3019662826" sldId="2147483678"/>
            <pc:sldLayoutMk cId="2410702426" sldId="2147483679"/>
          </pc:sldLayoutMkLst>
        </pc:sldLayoutChg>
        <pc:sldLayoutChg chg="add mod replId">
          <pc:chgData name="DESLOGES Lisa" userId="S::lisa.desloges@edu.devinci.fr::89ecf8bc-c86f-414d-afc3-98d60ce85c47" providerId="AD" clId="Web-{4DED7954-2E24-48E1-99BE-FCC417439E7D}" dt="2023-11-12T17:45:42.649" v="5"/>
          <pc:sldLayoutMkLst>
            <pc:docMk/>
            <pc:sldMasterMk cId="3019662826" sldId="2147483678"/>
            <pc:sldLayoutMk cId="4294838556" sldId="2147483680"/>
          </pc:sldLayoutMkLst>
        </pc:sldLayoutChg>
        <pc:sldLayoutChg chg="add mod replId">
          <pc:chgData name="DESLOGES Lisa" userId="S::lisa.desloges@edu.devinci.fr::89ecf8bc-c86f-414d-afc3-98d60ce85c47" providerId="AD" clId="Web-{4DED7954-2E24-48E1-99BE-FCC417439E7D}" dt="2023-11-12T17:45:42.649" v="5"/>
          <pc:sldLayoutMkLst>
            <pc:docMk/>
            <pc:sldMasterMk cId="3019662826" sldId="2147483678"/>
            <pc:sldLayoutMk cId="3078073113" sldId="2147483681"/>
          </pc:sldLayoutMkLst>
        </pc:sldLayoutChg>
        <pc:sldLayoutChg chg="add mod replId">
          <pc:chgData name="DESLOGES Lisa" userId="S::lisa.desloges@edu.devinci.fr::89ecf8bc-c86f-414d-afc3-98d60ce85c47" providerId="AD" clId="Web-{4DED7954-2E24-48E1-99BE-FCC417439E7D}" dt="2023-11-12T17:45:42.649" v="5"/>
          <pc:sldLayoutMkLst>
            <pc:docMk/>
            <pc:sldMasterMk cId="3019662826" sldId="2147483678"/>
            <pc:sldLayoutMk cId="960552325" sldId="2147483682"/>
          </pc:sldLayoutMkLst>
        </pc:sldLayoutChg>
        <pc:sldLayoutChg chg="add mod replId">
          <pc:chgData name="DESLOGES Lisa" userId="S::lisa.desloges@edu.devinci.fr::89ecf8bc-c86f-414d-afc3-98d60ce85c47" providerId="AD" clId="Web-{4DED7954-2E24-48E1-99BE-FCC417439E7D}" dt="2023-11-12T17:45:42.649" v="5"/>
          <pc:sldLayoutMkLst>
            <pc:docMk/>
            <pc:sldMasterMk cId="3019662826" sldId="2147483678"/>
            <pc:sldLayoutMk cId="3368929080" sldId="2147483683"/>
          </pc:sldLayoutMkLst>
        </pc:sldLayoutChg>
        <pc:sldLayoutChg chg="add mod replId">
          <pc:chgData name="DESLOGES Lisa" userId="S::lisa.desloges@edu.devinci.fr::89ecf8bc-c86f-414d-afc3-98d60ce85c47" providerId="AD" clId="Web-{4DED7954-2E24-48E1-99BE-FCC417439E7D}" dt="2023-11-12T17:45:42.649" v="5"/>
          <pc:sldLayoutMkLst>
            <pc:docMk/>
            <pc:sldMasterMk cId="3019662826" sldId="2147483678"/>
            <pc:sldLayoutMk cId="1856693294" sldId="2147483684"/>
          </pc:sldLayoutMkLst>
        </pc:sldLayoutChg>
        <pc:sldLayoutChg chg="add mod replId">
          <pc:chgData name="DESLOGES Lisa" userId="S::lisa.desloges@edu.devinci.fr::89ecf8bc-c86f-414d-afc3-98d60ce85c47" providerId="AD" clId="Web-{4DED7954-2E24-48E1-99BE-FCC417439E7D}" dt="2023-11-12T17:45:42.649" v="5"/>
          <pc:sldLayoutMkLst>
            <pc:docMk/>
            <pc:sldMasterMk cId="3019662826" sldId="2147483678"/>
            <pc:sldLayoutMk cId="3323300576" sldId="2147483685"/>
          </pc:sldLayoutMkLst>
        </pc:sldLayoutChg>
        <pc:sldLayoutChg chg="add mod replId">
          <pc:chgData name="DESLOGES Lisa" userId="S::lisa.desloges@edu.devinci.fr::89ecf8bc-c86f-414d-afc3-98d60ce85c47" providerId="AD" clId="Web-{4DED7954-2E24-48E1-99BE-FCC417439E7D}" dt="2023-11-12T17:45:42.649" v="5"/>
          <pc:sldLayoutMkLst>
            <pc:docMk/>
            <pc:sldMasterMk cId="3019662826" sldId="2147483678"/>
            <pc:sldLayoutMk cId="568057445" sldId="2147483686"/>
          </pc:sldLayoutMkLst>
        </pc:sldLayoutChg>
        <pc:sldLayoutChg chg="add mod replId">
          <pc:chgData name="DESLOGES Lisa" userId="S::lisa.desloges@edu.devinci.fr::89ecf8bc-c86f-414d-afc3-98d60ce85c47" providerId="AD" clId="Web-{4DED7954-2E24-48E1-99BE-FCC417439E7D}" dt="2023-11-12T17:45:42.649" v="5"/>
          <pc:sldLayoutMkLst>
            <pc:docMk/>
            <pc:sldMasterMk cId="3019662826" sldId="2147483678"/>
            <pc:sldLayoutMk cId="618782040" sldId="2147483687"/>
          </pc:sldLayoutMkLst>
        </pc:sldLayoutChg>
        <pc:sldLayoutChg chg="add mod replId">
          <pc:chgData name="DESLOGES Lisa" userId="S::lisa.desloges@edu.devinci.fr::89ecf8bc-c86f-414d-afc3-98d60ce85c47" providerId="AD" clId="Web-{4DED7954-2E24-48E1-99BE-FCC417439E7D}" dt="2023-11-12T17:45:42.649" v="5"/>
          <pc:sldLayoutMkLst>
            <pc:docMk/>
            <pc:sldMasterMk cId="3019662826" sldId="2147483678"/>
            <pc:sldLayoutMk cId="968093504" sldId="2147483688"/>
          </pc:sldLayoutMkLst>
        </pc:sldLayoutChg>
        <pc:sldLayoutChg chg="add mod replId">
          <pc:chgData name="DESLOGES Lisa" userId="S::lisa.desloges@edu.devinci.fr::89ecf8bc-c86f-414d-afc3-98d60ce85c47" providerId="AD" clId="Web-{4DED7954-2E24-48E1-99BE-FCC417439E7D}" dt="2023-11-12T17:45:42.649" v="5"/>
          <pc:sldLayoutMkLst>
            <pc:docMk/>
            <pc:sldMasterMk cId="3019662826" sldId="2147483678"/>
            <pc:sldLayoutMk cId="2740810239" sldId="2147483689"/>
          </pc:sldLayoutMkLst>
        </pc:sldLayoutChg>
      </pc:sldMasterChg>
    </pc:docChg>
  </pc:docChgLst>
  <pc:docChgLst>
    <pc:chgData name="LEFEBVRE-ALADAWI Yacine" userId="d3898cf8-1398-47b9-876c-a1fc6453e0e3" providerId="ADAL" clId="{7279028D-AE87-4608-9B61-9BB4FD0EC5AD}"/>
    <pc:docChg chg="undo redo custSel addSld delSld modSld sldOrd">
      <pc:chgData name="LEFEBVRE-ALADAWI Yacine" userId="d3898cf8-1398-47b9-876c-a1fc6453e0e3" providerId="ADAL" clId="{7279028D-AE87-4608-9B61-9BB4FD0EC5AD}" dt="2023-11-28T21:55:14.120" v="2240"/>
      <pc:docMkLst>
        <pc:docMk/>
      </pc:docMkLst>
      <pc:sldChg chg="addSp delSp modSp new mod setBg modClrScheme setClrOvrMap delDesignElem chgLayout modNotesTx">
        <pc:chgData name="LEFEBVRE-ALADAWI Yacine" userId="d3898cf8-1398-47b9-876c-a1fc6453e0e3" providerId="ADAL" clId="{7279028D-AE87-4608-9B61-9BB4FD0EC5AD}" dt="2023-11-28T21:42:53.214" v="2190"/>
        <pc:sldMkLst>
          <pc:docMk/>
          <pc:sldMk cId="3586308586" sldId="256"/>
        </pc:sldMkLst>
        <pc:spChg chg="mod ord">
          <ac:chgData name="LEFEBVRE-ALADAWI Yacine" userId="d3898cf8-1398-47b9-876c-a1fc6453e0e3" providerId="ADAL" clId="{7279028D-AE87-4608-9B61-9BB4FD0EC5AD}" dt="2023-11-27T19:57:03.531" v="1038" actId="26606"/>
          <ac:spMkLst>
            <pc:docMk/>
            <pc:sldMk cId="3586308586" sldId="256"/>
            <ac:spMk id="2" creationId="{3C3CEF77-1D75-DFE3-2BBB-A5641D7029E2}"/>
          </ac:spMkLst>
        </pc:spChg>
        <pc:spChg chg="mod ord">
          <ac:chgData name="LEFEBVRE-ALADAWI Yacine" userId="d3898cf8-1398-47b9-876c-a1fc6453e0e3" providerId="ADAL" clId="{7279028D-AE87-4608-9B61-9BB4FD0EC5AD}" dt="2023-11-27T19:57:03.531" v="1038" actId="26606"/>
          <ac:spMkLst>
            <pc:docMk/>
            <pc:sldMk cId="3586308586" sldId="256"/>
            <ac:spMk id="3" creationId="{8A3EC015-A581-1DA8-3670-804923ECD295}"/>
          </ac:spMkLst>
        </pc:spChg>
        <pc:spChg chg="mod">
          <ac:chgData name="LEFEBVRE-ALADAWI Yacine" userId="d3898cf8-1398-47b9-876c-a1fc6453e0e3" providerId="ADAL" clId="{7279028D-AE87-4608-9B61-9BB4FD0EC5AD}" dt="2023-11-27T19:57:03.531" v="1038" actId="26606"/>
          <ac:spMkLst>
            <pc:docMk/>
            <pc:sldMk cId="3586308586" sldId="256"/>
            <ac:spMk id="4" creationId="{476F897B-5531-0DA4-8B16-E83DF64B2C9D}"/>
          </ac:spMkLst>
        </pc:spChg>
        <pc:spChg chg="add del mod ord">
          <ac:chgData name="LEFEBVRE-ALADAWI Yacine" userId="d3898cf8-1398-47b9-876c-a1fc6453e0e3" providerId="ADAL" clId="{7279028D-AE87-4608-9B61-9BB4FD0EC5AD}" dt="2023-11-12T17:42:54.819" v="46" actId="700"/>
          <ac:spMkLst>
            <pc:docMk/>
            <pc:sldMk cId="3586308586" sldId="256"/>
            <ac:spMk id="4" creationId="{E6AA86EC-0D7F-CB75-6E0F-7D3DEE8691C2}"/>
          </ac:spMkLst>
        </pc:spChg>
        <pc:spChg chg="mod">
          <ac:chgData name="LEFEBVRE-ALADAWI Yacine" userId="d3898cf8-1398-47b9-876c-a1fc6453e0e3" providerId="ADAL" clId="{7279028D-AE87-4608-9B61-9BB4FD0EC5AD}" dt="2023-11-27T19:57:03.531" v="1038" actId="26606"/>
          <ac:spMkLst>
            <pc:docMk/>
            <pc:sldMk cId="3586308586" sldId="256"/>
            <ac:spMk id="5" creationId="{0AE0770D-B2EF-4118-86C7-C10E25933DD8}"/>
          </ac:spMkLst>
        </pc:spChg>
        <pc:spChg chg="add del mod ord">
          <ac:chgData name="LEFEBVRE-ALADAWI Yacine" userId="d3898cf8-1398-47b9-876c-a1fc6453e0e3" providerId="ADAL" clId="{7279028D-AE87-4608-9B61-9BB4FD0EC5AD}" dt="2023-11-12T17:42:54.819" v="46" actId="700"/>
          <ac:spMkLst>
            <pc:docMk/>
            <pc:sldMk cId="3586308586" sldId="256"/>
            <ac:spMk id="5" creationId="{DCB6F04A-322E-DDB9-1A51-666189E178CE}"/>
          </ac:spMkLst>
        </pc:spChg>
        <pc:spChg chg="mod">
          <ac:chgData name="LEFEBVRE-ALADAWI Yacine" userId="d3898cf8-1398-47b9-876c-a1fc6453e0e3" providerId="ADAL" clId="{7279028D-AE87-4608-9B61-9BB4FD0EC5AD}" dt="2023-11-27T19:57:03.531" v="1038" actId="26606"/>
          <ac:spMkLst>
            <pc:docMk/>
            <pc:sldMk cId="3586308586" sldId="256"/>
            <ac:spMk id="6" creationId="{83D1C862-80BD-0186-71F6-361757E88469}"/>
          </ac:spMkLst>
        </pc:spChg>
        <pc:spChg chg="add del mod ord">
          <ac:chgData name="LEFEBVRE-ALADAWI Yacine" userId="d3898cf8-1398-47b9-876c-a1fc6453e0e3" providerId="ADAL" clId="{7279028D-AE87-4608-9B61-9BB4FD0EC5AD}" dt="2023-11-12T17:42:54.819" v="46" actId="700"/>
          <ac:spMkLst>
            <pc:docMk/>
            <pc:sldMk cId="3586308586" sldId="256"/>
            <ac:spMk id="6" creationId="{E50B7C0E-1186-C73A-3564-75DB776B5739}"/>
          </ac:spMkLst>
        </pc:spChg>
        <pc:spChg chg="add">
          <ac:chgData name="LEFEBVRE-ALADAWI Yacine" userId="d3898cf8-1398-47b9-876c-a1fc6453e0e3" providerId="ADAL" clId="{7279028D-AE87-4608-9B61-9BB4FD0EC5AD}" dt="2023-11-27T19:57:03.531" v="1038" actId="26606"/>
          <ac:spMkLst>
            <pc:docMk/>
            <pc:sldMk cId="3586308586" sldId="256"/>
            <ac:spMk id="11" creationId="{71B2258F-86CA-4D4D-8270-BC05FCDEBFB3}"/>
          </ac:spMkLst>
        </pc:spChg>
        <pc:spChg chg="del">
          <ac:chgData name="LEFEBVRE-ALADAWI Yacine" userId="d3898cf8-1398-47b9-876c-a1fc6453e0e3" providerId="ADAL" clId="{7279028D-AE87-4608-9B61-9BB4FD0EC5AD}" dt="2023-11-27T19:56:24.683" v="1033"/>
          <ac:spMkLst>
            <pc:docMk/>
            <pc:sldMk cId="3586308586" sldId="256"/>
            <ac:spMk id="23" creationId="{94714483-7072-431F-9DBE-87F44E4D44BC}"/>
          </ac:spMkLst>
        </pc:spChg>
        <pc:spChg chg="del">
          <ac:chgData name="LEFEBVRE-ALADAWI Yacine" userId="d3898cf8-1398-47b9-876c-a1fc6453e0e3" providerId="ADAL" clId="{7279028D-AE87-4608-9B61-9BB4FD0EC5AD}" dt="2023-11-27T19:56:24.683" v="1033"/>
          <ac:spMkLst>
            <pc:docMk/>
            <pc:sldMk cId="3586308586" sldId="256"/>
            <ac:spMk id="24" creationId="{E2683E3F-F855-4549-84F8-42064EC0F247}"/>
          </ac:spMkLst>
        </pc:spChg>
        <pc:spChg chg="del">
          <ac:chgData name="LEFEBVRE-ALADAWI Yacine" userId="d3898cf8-1398-47b9-876c-a1fc6453e0e3" providerId="ADAL" clId="{7279028D-AE87-4608-9B61-9BB4FD0EC5AD}" dt="2023-11-27T19:56:24.683" v="1033"/>
          <ac:spMkLst>
            <pc:docMk/>
            <pc:sldMk cId="3586308586" sldId="256"/>
            <ac:spMk id="25" creationId="{495892E1-F4A5-4991-AC52-4F417B14A2A2}"/>
          </ac:spMkLst>
        </pc:spChg>
        <pc:spChg chg="del">
          <ac:chgData name="LEFEBVRE-ALADAWI Yacine" userId="d3898cf8-1398-47b9-876c-a1fc6453e0e3" providerId="ADAL" clId="{7279028D-AE87-4608-9B61-9BB4FD0EC5AD}" dt="2023-11-27T19:56:24.683" v="1033"/>
          <ac:spMkLst>
            <pc:docMk/>
            <pc:sldMk cId="3586308586" sldId="256"/>
            <ac:spMk id="32" creationId="{832F3179-0CD5-40C8-9939-D8355006F7BA}"/>
          </ac:spMkLst>
        </pc:spChg>
        <pc:grpChg chg="del">
          <ac:chgData name="LEFEBVRE-ALADAWI Yacine" userId="d3898cf8-1398-47b9-876c-a1fc6453e0e3" providerId="ADAL" clId="{7279028D-AE87-4608-9B61-9BB4FD0EC5AD}" dt="2023-11-27T19:56:24.683" v="1033"/>
          <ac:grpSpMkLst>
            <pc:docMk/>
            <pc:sldMk cId="3586308586" sldId="256"/>
            <ac:grpSpMk id="26" creationId="{8FC90B1E-0223-4440-AF22-8F32F6F0C7D2}"/>
          </ac:grpSpMkLst>
        </pc:grpChg>
        <pc:grpChg chg="del">
          <ac:chgData name="LEFEBVRE-ALADAWI Yacine" userId="d3898cf8-1398-47b9-876c-a1fc6453e0e3" providerId="ADAL" clId="{7279028D-AE87-4608-9B61-9BB4FD0EC5AD}" dt="2023-11-27T19:56:24.683" v="1033"/>
          <ac:grpSpMkLst>
            <pc:docMk/>
            <pc:sldMk cId="3586308586" sldId="256"/>
            <ac:grpSpMk id="31" creationId="{ACF597F8-76AA-44FA-8E6A-06223B66C0DD}"/>
          </ac:grpSpMkLst>
        </pc:grpChg>
        <pc:grpChg chg="del">
          <ac:chgData name="LEFEBVRE-ALADAWI Yacine" userId="d3898cf8-1398-47b9-876c-a1fc6453e0e3" providerId="ADAL" clId="{7279028D-AE87-4608-9B61-9BB4FD0EC5AD}" dt="2023-11-27T19:56:24.683" v="1033"/>
          <ac:grpSpMkLst>
            <pc:docMk/>
            <pc:sldMk cId="3586308586" sldId="256"/>
            <ac:grpSpMk id="34" creationId="{11CE155D-684B-4F5E-B835-C52765E310E7}"/>
          </ac:grpSpMkLst>
        </pc:grpChg>
        <pc:picChg chg="del">
          <ac:chgData name="LEFEBVRE-ALADAWI Yacine" userId="d3898cf8-1398-47b9-876c-a1fc6453e0e3" providerId="ADAL" clId="{7279028D-AE87-4608-9B61-9BB4FD0EC5AD}" dt="2023-11-27T19:55:53.310" v="1027" actId="478"/>
          <ac:picMkLst>
            <pc:docMk/>
            <pc:sldMk cId="3586308586" sldId="256"/>
            <ac:picMk id="7" creationId="{8A30BB51-EC1A-3A5D-7C54-94725DD5AA78}"/>
          </ac:picMkLst>
        </pc:picChg>
        <pc:picChg chg="add mod ord">
          <ac:chgData name="LEFEBVRE-ALADAWI Yacine" userId="d3898cf8-1398-47b9-876c-a1fc6453e0e3" providerId="ADAL" clId="{7279028D-AE87-4608-9B61-9BB4FD0EC5AD}" dt="2023-11-27T19:57:03.531" v="1038" actId="26606"/>
          <ac:picMkLst>
            <pc:docMk/>
            <pc:sldMk cId="3586308586" sldId="256"/>
            <ac:picMk id="9" creationId="{EA35F71A-2A0E-8AA0-83CB-4862F620C60F}"/>
          </ac:picMkLst>
        </pc:picChg>
      </pc:sldChg>
      <pc:sldChg chg="addSp delSp modSp new mod setBg modNotesTx">
        <pc:chgData name="LEFEBVRE-ALADAWI Yacine" userId="d3898cf8-1398-47b9-876c-a1fc6453e0e3" providerId="ADAL" clId="{7279028D-AE87-4608-9B61-9BB4FD0EC5AD}" dt="2023-11-28T21:55:14.120" v="2240"/>
        <pc:sldMkLst>
          <pc:docMk/>
          <pc:sldMk cId="3252649533" sldId="257"/>
        </pc:sldMkLst>
        <pc:spChg chg="mod">
          <ac:chgData name="LEFEBVRE-ALADAWI Yacine" userId="d3898cf8-1398-47b9-876c-a1fc6453e0e3" providerId="ADAL" clId="{7279028D-AE87-4608-9B61-9BB4FD0EC5AD}" dt="2023-11-28T18:19:50.220" v="1169"/>
          <ac:spMkLst>
            <pc:docMk/>
            <pc:sldMk cId="3252649533" sldId="257"/>
            <ac:spMk id="2" creationId="{0A757084-174B-A3C7-1E6F-512092577AB6}"/>
          </ac:spMkLst>
        </pc:spChg>
        <pc:spChg chg="mod">
          <ac:chgData name="LEFEBVRE-ALADAWI Yacine" userId="d3898cf8-1398-47b9-876c-a1fc6453e0e3" providerId="ADAL" clId="{7279028D-AE87-4608-9B61-9BB4FD0EC5AD}" dt="2023-11-28T18:19:50.220" v="1169"/>
          <ac:spMkLst>
            <pc:docMk/>
            <pc:sldMk cId="3252649533" sldId="257"/>
            <ac:spMk id="3" creationId="{8DF7A8C1-A4F1-E1FF-A4AA-4CC5D44A4B82}"/>
          </ac:spMkLst>
        </pc:spChg>
        <pc:spChg chg="mod">
          <ac:chgData name="LEFEBVRE-ALADAWI Yacine" userId="d3898cf8-1398-47b9-876c-a1fc6453e0e3" providerId="ADAL" clId="{7279028D-AE87-4608-9B61-9BB4FD0EC5AD}" dt="2023-11-28T18:19:50.220" v="1169"/>
          <ac:spMkLst>
            <pc:docMk/>
            <pc:sldMk cId="3252649533" sldId="257"/>
            <ac:spMk id="4" creationId="{93DB8233-4FFF-A5BB-8DB5-82052D5EF580}"/>
          </ac:spMkLst>
        </pc:spChg>
        <pc:spChg chg="mod">
          <ac:chgData name="LEFEBVRE-ALADAWI Yacine" userId="d3898cf8-1398-47b9-876c-a1fc6453e0e3" providerId="ADAL" clId="{7279028D-AE87-4608-9B61-9BB4FD0EC5AD}" dt="2023-11-28T18:19:50.220" v="1169"/>
          <ac:spMkLst>
            <pc:docMk/>
            <pc:sldMk cId="3252649533" sldId="257"/>
            <ac:spMk id="5" creationId="{3618CBB6-5E1A-877C-9DA2-42F6A6DF1ED5}"/>
          </ac:spMkLst>
        </pc:spChg>
        <pc:spChg chg="mod">
          <ac:chgData name="LEFEBVRE-ALADAWI Yacine" userId="d3898cf8-1398-47b9-876c-a1fc6453e0e3" providerId="ADAL" clId="{7279028D-AE87-4608-9B61-9BB4FD0EC5AD}" dt="2023-11-28T18:19:50.220" v="1169"/>
          <ac:spMkLst>
            <pc:docMk/>
            <pc:sldMk cId="3252649533" sldId="257"/>
            <ac:spMk id="6" creationId="{28697EE5-2228-28AF-2CC3-E85974BFDECF}"/>
          </ac:spMkLst>
        </pc:spChg>
        <pc:spChg chg="mod">
          <ac:chgData name="LEFEBVRE-ALADAWI Yacine" userId="d3898cf8-1398-47b9-876c-a1fc6453e0e3" providerId="ADAL" clId="{7279028D-AE87-4608-9B61-9BB4FD0EC5AD}" dt="2023-11-28T18:19:50.220" v="1169"/>
          <ac:spMkLst>
            <pc:docMk/>
            <pc:sldMk cId="3252649533" sldId="257"/>
            <ac:spMk id="7" creationId="{F2D0E9D0-4A05-37E2-9254-A9AB8DBF5CB9}"/>
          </ac:spMkLst>
        </pc:spChg>
        <pc:spChg chg="mod">
          <ac:chgData name="LEFEBVRE-ALADAWI Yacine" userId="d3898cf8-1398-47b9-876c-a1fc6453e0e3" providerId="ADAL" clId="{7279028D-AE87-4608-9B61-9BB4FD0EC5AD}" dt="2023-11-27T19:56:24.683" v="1033"/>
          <ac:spMkLst>
            <pc:docMk/>
            <pc:sldMk cId="3252649533" sldId="257"/>
            <ac:spMk id="8" creationId="{28CC1BBB-969F-26C7-B675-A32A96ACCB26}"/>
          </ac:spMkLst>
        </pc:spChg>
        <pc:spChg chg="mod">
          <ac:chgData name="LEFEBVRE-ALADAWI Yacine" userId="d3898cf8-1398-47b9-876c-a1fc6453e0e3" providerId="ADAL" clId="{7279028D-AE87-4608-9B61-9BB4FD0EC5AD}" dt="2023-11-28T18:19:50.220" v="1169"/>
          <ac:spMkLst>
            <pc:docMk/>
            <pc:sldMk cId="3252649533" sldId="257"/>
            <ac:spMk id="9" creationId="{442499FF-BFB3-0B45-FA43-5234F4450CF9}"/>
          </ac:spMkLst>
        </pc:spChg>
        <pc:spChg chg="mod">
          <ac:chgData name="LEFEBVRE-ALADAWI Yacine" userId="d3898cf8-1398-47b9-876c-a1fc6453e0e3" providerId="ADAL" clId="{7279028D-AE87-4608-9B61-9BB4FD0EC5AD}" dt="2023-11-28T18:19:50.220" v="1169"/>
          <ac:spMkLst>
            <pc:docMk/>
            <pc:sldMk cId="3252649533" sldId="257"/>
            <ac:spMk id="10" creationId="{A1AA670F-AE3E-4BE3-DAA6-C3FD44349007}"/>
          </ac:spMkLst>
        </pc:spChg>
        <pc:picChg chg="add del mod">
          <ac:chgData name="LEFEBVRE-ALADAWI Yacine" userId="d3898cf8-1398-47b9-876c-a1fc6453e0e3" providerId="ADAL" clId="{7279028D-AE87-4608-9B61-9BB4FD0EC5AD}" dt="2023-11-28T18:10:54.460" v="1071" actId="478"/>
          <ac:picMkLst>
            <pc:docMk/>
            <pc:sldMk cId="3252649533" sldId="257"/>
            <ac:picMk id="1026" creationId="{85C7AB36-E527-2E27-1725-C5559C02A9E0}"/>
          </ac:picMkLst>
        </pc:picChg>
        <pc:picChg chg="add mod">
          <ac:chgData name="LEFEBVRE-ALADAWI Yacine" userId="d3898cf8-1398-47b9-876c-a1fc6453e0e3" providerId="ADAL" clId="{7279028D-AE87-4608-9B61-9BB4FD0EC5AD}" dt="2023-11-28T21:55:14.120" v="2240"/>
          <ac:picMkLst>
            <pc:docMk/>
            <pc:sldMk cId="3252649533" sldId="257"/>
            <ac:picMk id="1028" creationId="{044DBE1B-B758-72B7-6448-740117B406F4}"/>
          </ac:picMkLst>
        </pc:picChg>
      </pc:sldChg>
      <pc:sldChg chg="addSp delSp modSp mod ord setBg modClrScheme setClrOvrMap delDesignElem chgLayout modNotesTx">
        <pc:chgData name="LEFEBVRE-ALADAWI Yacine" userId="d3898cf8-1398-47b9-876c-a1fc6453e0e3" providerId="ADAL" clId="{7279028D-AE87-4608-9B61-9BB4FD0EC5AD}" dt="2023-11-28T21:54:39.476" v="2227"/>
        <pc:sldMkLst>
          <pc:docMk/>
          <pc:sldMk cId="2983119536" sldId="258"/>
        </pc:sldMkLst>
        <pc:spChg chg="del mod ord">
          <ac:chgData name="LEFEBVRE-ALADAWI Yacine" userId="d3898cf8-1398-47b9-876c-a1fc6453e0e3" providerId="ADAL" clId="{7279028D-AE87-4608-9B61-9BB4FD0EC5AD}" dt="2023-11-12T18:04:47.312" v="458" actId="700"/>
          <ac:spMkLst>
            <pc:docMk/>
            <pc:sldMk cId="2983119536" sldId="258"/>
            <ac:spMk id="2" creationId="{AE213A88-0FCE-794C-AF69-943EC149B06F}"/>
          </ac:spMkLst>
        </pc:spChg>
        <pc:spChg chg="del mod ord">
          <ac:chgData name="LEFEBVRE-ALADAWI Yacine" userId="d3898cf8-1398-47b9-876c-a1fc6453e0e3" providerId="ADAL" clId="{7279028D-AE87-4608-9B61-9BB4FD0EC5AD}" dt="2023-11-12T18:04:47.312" v="458" actId="700"/>
          <ac:spMkLst>
            <pc:docMk/>
            <pc:sldMk cId="2983119536" sldId="258"/>
            <ac:spMk id="3" creationId="{8B07A5D1-3BF6-83F1-F6B6-648A2EC8F5D7}"/>
          </ac:spMkLst>
        </pc:spChg>
        <pc:spChg chg="del mod ord">
          <ac:chgData name="LEFEBVRE-ALADAWI Yacine" userId="d3898cf8-1398-47b9-876c-a1fc6453e0e3" providerId="ADAL" clId="{7279028D-AE87-4608-9B61-9BB4FD0EC5AD}" dt="2023-11-12T18:04:47.312" v="458" actId="700"/>
          <ac:spMkLst>
            <pc:docMk/>
            <pc:sldMk cId="2983119536" sldId="258"/>
            <ac:spMk id="4" creationId="{4B2FA951-DEE4-DF8C-22DE-D9BFCC32392F}"/>
          </ac:spMkLst>
        </pc:spChg>
        <pc:spChg chg="del">
          <ac:chgData name="LEFEBVRE-ALADAWI Yacine" userId="d3898cf8-1398-47b9-876c-a1fc6453e0e3" providerId="ADAL" clId="{7279028D-AE87-4608-9B61-9BB4FD0EC5AD}" dt="2023-11-12T18:04:47.312" v="458" actId="700"/>
          <ac:spMkLst>
            <pc:docMk/>
            <pc:sldMk cId="2983119536" sldId="258"/>
            <ac:spMk id="5" creationId="{363F5BCF-01AF-8CBF-F0E2-B2CBE40DFBC0}"/>
          </ac:spMkLst>
        </pc:spChg>
        <pc:spChg chg="del">
          <ac:chgData name="LEFEBVRE-ALADAWI Yacine" userId="d3898cf8-1398-47b9-876c-a1fc6453e0e3" providerId="ADAL" clId="{7279028D-AE87-4608-9B61-9BB4FD0EC5AD}" dt="2023-11-12T18:04:47.312" v="458" actId="700"/>
          <ac:spMkLst>
            <pc:docMk/>
            <pc:sldMk cId="2983119536" sldId="258"/>
            <ac:spMk id="6" creationId="{36AA4B82-F39C-078E-85E8-FACE9921B590}"/>
          </ac:spMkLst>
        </pc:spChg>
        <pc:spChg chg="mod ord">
          <ac:chgData name="LEFEBVRE-ALADAWI Yacine" userId="d3898cf8-1398-47b9-876c-a1fc6453e0e3" providerId="ADAL" clId="{7279028D-AE87-4608-9B61-9BB4FD0EC5AD}" dt="2023-11-27T19:58:56.405" v="1042" actId="700"/>
          <ac:spMkLst>
            <pc:docMk/>
            <pc:sldMk cId="2983119536" sldId="258"/>
            <ac:spMk id="7" creationId="{FE85CB84-70EA-DE36-4B22-9B1DDED50C2F}"/>
          </ac:spMkLst>
        </pc:spChg>
        <pc:spChg chg="del mod ord">
          <ac:chgData name="LEFEBVRE-ALADAWI Yacine" userId="d3898cf8-1398-47b9-876c-a1fc6453e0e3" providerId="ADAL" clId="{7279028D-AE87-4608-9B61-9BB4FD0EC5AD}" dt="2023-11-27T20:00:16.564" v="1048" actId="478"/>
          <ac:spMkLst>
            <pc:docMk/>
            <pc:sldMk cId="2983119536" sldId="258"/>
            <ac:spMk id="8" creationId="{ABC9261F-6161-6065-9BC3-FC47F0611AAF}"/>
          </ac:spMkLst>
        </pc:spChg>
        <pc:spChg chg="mod ord">
          <ac:chgData name="LEFEBVRE-ALADAWI Yacine" userId="d3898cf8-1398-47b9-876c-a1fc6453e0e3" providerId="ADAL" clId="{7279028D-AE87-4608-9B61-9BB4FD0EC5AD}" dt="2023-11-27T19:58:56.405" v="1042" actId="700"/>
          <ac:spMkLst>
            <pc:docMk/>
            <pc:sldMk cId="2983119536" sldId="258"/>
            <ac:spMk id="9" creationId="{606A7EC0-38AA-EFEC-6D5C-04633D39662E}"/>
          </ac:spMkLst>
        </pc:spChg>
        <pc:spChg chg="add del mod ord">
          <ac:chgData name="LEFEBVRE-ALADAWI Yacine" userId="d3898cf8-1398-47b9-876c-a1fc6453e0e3" providerId="ADAL" clId="{7279028D-AE87-4608-9B61-9BB4FD0EC5AD}" dt="2023-11-12T18:04:53.258" v="459" actId="700"/>
          <ac:spMkLst>
            <pc:docMk/>
            <pc:sldMk cId="2983119536" sldId="258"/>
            <ac:spMk id="10" creationId="{44D3D57A-36CD-D520-02D1-512BDFEF6518}"/>
          </ac:spMkLst>
        </pc:spChg>
        <pc:spChg chg="add del mod ord">
          <ac:chgData name="LEFEBVRE-ALADAWI Yacine" userId="d3898cf8-1398-47b9-876c-a1fc6453e0e3" providerId="ADAL" clId="{7279028D-AE87-4608-9B61-9BB4FD0EC5AD}" dt="2023-11-12T18:04:53.258" v="459" actId="700"/>
          <ac:spMkLst>
            <pc:docMk/>
            <pc:sldMk cId="2983119536" sldId="258"/>
            <ac:spMk id="11" creationId="{7D070D66-15DB-5384-2FDD-9832C5D517E0}"/>
          </ac:spMkLst>
        </pc:spChg>
        <pc:spChg chg="add del mod ord">
          <ac:chgData name="LEFEBVRE-ALADAWI Yacine" userId="d3898cf8-1398-47b9-876c-a1fc6453e0e3" providerId="ADAL" clId="{7279028D-AE87-4608-9B61-9BB4FD0EC5AD}" dt="2023-11-12T18:04:53.258" v="459" actId="700"/>
          <ac:spMkLst>
            <pc:docMk/>
            <pc:sldMk cId="2983119536" sldId="258"/>
            <ac:spMk id="12" creationId="{5F4893DB-6A1B-F1D5-D059-C0E1A9C3030D}"/>
          </ac:spMkLst>
        </pc:spChg>
        <pc:spChg chg="add mod ord">
          <ac:chgData name="LEFEBVRE-ALADAWI Yacine" userId="d3898cf8-1398-47b9-876c-a1fc6453e0e3" providerId="ADAL" clId="{7279028D-AE87-4608-9B61-9BB4FD0EC5AD}" dt="2023-11-27T19:59:01.910" v="1043" actId="14100"/>
          <ac:spMkLst>
            <pc:docMk/>
            <pc:sldMk cId="2983119536" sldId="258"/>
            <ac:spMk id="13" creationId="{8373DF65-E31E-562A-ADBF-7D2A5C93CFCC}"/>
          </ac:spMkLst>
        </pc:spChg>
        <pc:spChg chg="add del mod ord">
          <ac:chgData name="LEFEBVRE-ALADAWI Yacine" userId="d3898cf8-1398-47b9-876c-a1fc6453e0e3" providerId="ADAL" clId="{7279028D-AE87-4608-9B61-9BB4FD0EC5AD}" dt="2023-11-27T19:53:34.195" v="995"/>
          <ac:spMkLst>
            <pc:docMk/>
            <pc:sldMk cId="2983119536" sldId="258"/>
            <ac:spMk id="14" creationId="{A5E7EA0E-2BDE-794D-90BE-96B48BAB996C}"/>
          </ac:spMkLst>
        </pc:spChg>
        <pc:spChg chg="add mod ord">
          <ac:chgData name="LEFEBVRE-ALADAWI Yacine" userId="d3898cf8-1398-47b9-876c-a1fc6453e0e3" providerId="ADAL" clId="{7279028D-AE87-4608-9B61-9BB4FD0EC5AD}" dt="2023-11-27T19:59:12.267" v="1044" actId="242"/>
          <ac:spMkLst>
            <pc:docMk/>
            <pc:sldMk cId="2983119536" sldId="258"/>
            <ac:spMk id="15" creationId="{9952EE5F-F5E7-62D6-F820-97C97707552C}"/>
          </ac:spMkLst>
        </pc:spChg>
        <pc:spChg chg="add del">
          <ac:chgData name="LEFEBVRE-ALADAWI Yacine" userId="d3898cf8-1398-47b9-876c-a1fc6453e0e3" providerId="ADAL" clId="{7279028D-AE87-4608-9B61-9BB4FD0EC5AD}" dt="2023-11-27T19:58:56.405" v="1042" actId="700"/>
          <ac:spMkLst>
            <pc:docMk/>
            <pc:sldMk cId="2983119536" sldId="258"/>
            <ac:spMk id="20" creationId="{9228552E-C8B1-4A80-8448-0787CE0FC704}"/>
          </ac:spMkLst>
        </pc:spChg>
        <pc:picChg chg="add mod ord">
          <ac:chgData name="LEFEBVRE-ALADAWI Yacine" userId="d3898cf8-1398-47b9-876c-a1fc6453e0e3" providerId="ADAL" clId="{7279028D-AE87-4608-9B61-9BB4FD0EC5AD}" dt="2023-11-28T21:54:39.476" v="2227"/>
          <ac:picMkLst>
            <pc:docMk/>
            <pc:sldMk cId="2983119536" sldId="258"/>
            <ac:picMk id="2" creationId="{466BB18D-1AA6-8950-03B8-3D50DB5FCAAC}"/>
          </ac:picMkLst>
        </pc:picChg>
        <pc:picChg chg="add mod">
          <ac:chgData name="LEFEBVRE-ALADAWI Yacine" userId="d3898cf8-1398-47b9-876c-a1fc6453e0e3" providerId="ADAL" clId="{7279028D-AE87-4608-9B61-9BB4FD0EC5AD}" dt="2023-11-28T21:46:57.472" v="2216"/>
          <ac:picMkLst>
            <pc:docMk/>
            <pc:sldMk cId="2983119536" sldId="258"/>
            <ac:picMk id="5" creationId="{DE5CB517-CACA-F1EA-5B59-9894AA162503}"/>
          </ac:picMkLst>
        </pc:picChg>
      </pc:sldChg>
      <pc:sldChg chg="addSp delSp modSp new mod setBg modNotesTx">
        <pc:chgData name="LEFEBVRE-ALADAWI Yacine" userId="d3898cf8-1398-47b9-876c-a1fc6453e0e3" providerId="ADAL" clId="{7279028D-AE87-4608-9B61-9BB4FD0EC5AD}" dt="2023-11-28T21:43:07.912" v="2202" actId="20577"/>
        <pc:sldMkLst>
          <pc:docMk/>
          <pc:sldMk cId="3161952195" sldId="260"/>
        </pc:sldMkLst>
        <pc:spChg chg="mod">
          <ac:chgData name="LEFEBVRE-ALADAWI Yacine" userId="d3898cf8-1398-47b9-876c-a1fc6453e0e3" providerId="ADAL" clId="{7279028D-AE87-4608-9B61-9BB4FD0EC5AD}" dt="2023-11-28T20:19:05.801" v="2145" actId="207"/>
          <ac:spMkLst>
            <pc:docMk/>
            <pc:sldMk cId="3161952195" sldId="260"/>
            <ac:spMk id="2" creationId="{8F921925-C6B4-83D3-FB99-06BEAA2E2C2C}"/>
          </ac:spMkLst>
        </pc:spChg>
        <pc:spChg chg="mod">
          <ac:chgData name="LEFEBVRE-ALADAWI Yacine" userId="d3898cf8-1398-47b9-876c-a1fc6453e0e3" providerId="ADAL" clId="{7279028D-AE87-4608-9B61-9BB4FD0EC5AD}" dt="2023-11-28T20:19:05.801" v="2145" actId="207"/>
          <ac:spMkLst>
            <pc:docMk/>
            <pc:sldMk cId="3161952195" sldId="260"/>
            <ac:spMk id="3" creationId="{7C29D8ED-135F-7CD6-8A1A-4796B9A0F3ED}"/>
          </ac:spMkLst>
        </pc:spChg>
        <pc:spChg chg="mod">
          <ac:chgData name="LEFEBVRE-ALADAWI Yacine" userId="d3898cf8-1398-47b9-876c-a1fc6453e0e3" providerId="ADAL" clId="{7279028D-AE87-4608-9B61-9BB4FD0EC5AD}" dt="2023-11-28T20:19:05.801" v="2145" actId="207"/>
          <ac:spMkLst>
            <pc:docMk/>
            <pc:sldMk cId="3161952195" sldId="260"/>
            <ac:spMk id="4" creationId="{D03E3D67-C59F-842C-228F-20E5B016A817}"/>
          </ac:spMkLst>
        </pc:spChg>
        <pc:spChg chg="mod">
          <ac:chgData name="LEFEBVRE-ALADAWI Yacine" userId="d3898cf8-1398-47b9-876c-a1fc6453e0e3" providerId="ADAL" clId="{7279028D-AE87-4608-9B61-9BB4FD0EC5AD}" dt="2023-11-27T19:56:24.683" v="1033"/>
          <ac:spMkLst>
            <pc:docMk/>
            <pc:sldMk cId="3161952195" sldId="260"/>
            <ac:spMk id="5" creationId="{ACCFF026-6F63-5A3E-A528-490CDB8B8394}"/>
          </ac:spMkLst>
        </pc:spChg>
        <pc:spChg chg="mod">
          <ac:chgData name="LEFEBVRE-ALADAWI Yacine" userId="d3898cf8-1398-47b9-876c-a1fc6453e0e3" providerId="ADAL" clId="{7279028D-AE87-4608-9B61-9BB4FD0EC5AD}" dt="2023-11-28T20:19:05.801" v="2145" actId="207"/>
          <ac:spMkLst>
            <pc:docMk/>
            <pc:sldMk cId="3161952195" sldId="260"/>
            <ac:spMk id="6" creationId="{66DF2E85-969F-1669-1FCE-CD5FE5FF2792}"/>
          </ac:spMkLst>
        </pc:spChg>
        <pc:spChg chg="mod">
          <ac:chgData name="LEFEBVRE-ALADAWI Yacine" userId="d3898cf8-1398-47b9-876c-a1fc6453e0e3" providerId="ADAL" clId="{7279028D-AE87-4608-9B61-9BB4FD0EC5AD}" dt="2023-11-28T20:19:05.801" v="2145" actId="207"/>
          <ac:spMkLst>
            <pc:docMk/>
            <pc:sldMk cId="3161952195" sldId="260"/>
            <ac:spMk id="7" creationId="{40EB6C3B-8531-9CCA-5ED8-67E695C1342E}"/>
          </ac:spMkLst>
        </pc:spChg>
        <pc:picChg chg="add del mod">
          <ac:chgData name="LEFEBVRE-ALADAWI Yacine" userId="d3898cf8-1398-47b9-876c-a1fc6453e0e3" providerId="ADAL" clId="{7279028D-AE87-4608-9B61-9BB4FD0EC5AD}" dt="2023-11-28T20:16:58.555" v="2115" actId="478"/>
          <ac:picMkLst>
            <pc:docMk/>
            <pc:sldMk cId="3161952195" sldId="260"/>
            <ac:picMk id="3074" creationId="{5A1649E8-7906-8AD7-2DE8-D168CFBEAF8C}"/>
          </ac:picMkLst>
        </pc:picChg>
        <pc:picChg chg="add del mod">
          <ac:chgData name="LEFEBVRE-ALADAWI Yacine" userId="d3898cf8-1398-47b9-876c-a1fc6453e0e3" providerId="ADAL" clId="{7279028D-AE87-4608-9B61-9BB4FD0EC5AD}" dt="2023-11-28T20:19:56.520" v="2146" actId="478"/>
          <ac:picMkLst>
            <pc:docMk/>
            <pc:sldMk cId="3161952195" sldId="260"/>
            <ac:picMk id="3076" creationId="{FAE9CD1A-A451-EAC5-7BB4-61910B71CA51}"/>
          </ac:picMkLst>
        </pc:picChg>
        <pc:picChg chg="add mod">
          <ac:chgData name="LEFEBVRE-ALADAWI Yacine" userId="d3898cf8-1398-47b9-876c-a1fc6453e0e3" providerId="ADAL" clId="{7279028D-AE87-4608-9B61-9BB4FD0EC5AD}" dt="2023-11-28T20:20:33.640" v="2180"/>
          <ac:picMkLst>
            <pc:docMk/>
            <pc:sldMk cId="3161952195" sldId="260"/>
            <ac:picMk id="3078" creationId="{7C51B1FD-A57A-04F6-E2B7-BAC59F1AF903}"/>
          </ac:picMkLst>
        </pc:picChg>
      </pc:sldChg>
      <pc:sldChg chg="addSp delSp modSp mod setBg modNotesTx">
        <pc:chgData name="LEFEBVRE-ALADAWI Yacine" userId="d3898cf8-1398-47b9-876c-a1fc6453e0e3" providerId="ADAL" clId="{7279028D-AE87-4608-9B61-9BB4FD0EC5AD}" dt="2023-11-28T21:43:02.488" v="2197"/>
        <pc:sldMkLst>
          <pc:docMk/>
          <pc:sldMk cId="3385578160" sldId="261"/>
        </pc:sldMkLst>
        <pc:spChg chg="mod">
          <ac:chgData name="LEFEBVRE-ALADAWI Yacine" userId="d3898cf8-1398-47b9-876c-a1fc6453e0e3" providerId="ADAL" clId="{7279028D-AE87-4608-9B61-9BB4FD0EC5AD}" dt="2023-11-27T19:56:24.683" v="1033"/>
          <ac:spMkLst>
            <pc:docMk/>
            <pc:sldMk cId="3385578160" sldId="261"/>
            <ac:spMk id="2" creationId="{0A757084-174B-A3C7-1E6F-512092577AB6}"/>
          </ac:spMkLst>
        </pc:spChg>
        <pc:spChg chg="mod">
          <ac:chgData name="LEFEBVRE-ALADAWI Yacine" userId="d3898cf8-1398-47b9-876c-a1fc6453e0e3" providerId="ADAL" clId="{7279028D-AE87-4608-9B61-9BB4FD0EC5AD}" dt="2023-11-28T20:18:53.062" v="2142" actId="207"/>
          <ac:spMkLst>
            <pc:docMk/>
            <pc:sldMk cId="3385578160" sldId="261"/>
            <ac:spMk id="4" creationId="{BFA18E43-29A1-3EEB-EA03-34A9D65C305C}"/>
          </ac:spMkLst>
        </pc:spChg>
        <pc:spChg chg="add mod">
          <ac:chgData name="LEFEBVRE-ALADAWI Yacine" userId="d3898cf8-1398-47b9-876c-a1fc6453e0e3" providerId="ADAL" clId="{7279028D-AE87-4608-9B61-9BB4FD0EC5AD}" dt="2023-11-28T20:18:53.062" v="2142" actId="207"/>
          <ac:spMkLst>
            <pc:docMk/>
            <pc:sldMk cId="3385578160" sldId="261"/>
            <ac:spMk id="5" creationId="{F75AC894-7CCD-1814-87C7-39E03A5D8EC8}"/>
          </ac:spMkLst>
        </pc:spChg>
        <pc:spChg chg="mod">
          <ac:chgData name="LEFEBVRE-ALADAWI Yacine" userId="d3898cf8-1398-47b9-876c-a1fc6453e0e3" providerId="ADAL" clId="{7279028D-AE87-4608-9B61-9BB4FD0EC5AD}" dt="2023-11-26T15:19:15.953" v="660" actId="20577"/>
          <ac:spMkLst>
            <pc:docMk/>
            <pc:sldMk cId="3385578160" sldId="261"/>
            <ac:spMk id="6" creationId="{28697EE5-2228-28AF-2CC3-E85974BFDECF}"/>
          </ac:spMkLst>
        </pc:spChg>
        <pc:spChg chg="del">
          <ac:chgData name="LEFEBVRE-ALADAWI Yacine" userId="d3898cf8-1398-47b9-876c-a1fc6453e0e3" providerId="ADAL" clId="{7279028D-AE87-4608-9B61-9BB4FD0EC5AD}" dt="2023-11-28T20:03:16.752" v="1911" actId="478"/>
          <ac:spMkLst>
            <pc:docMk/>
            <pc:sldMk cId="3385578160" sldId="261"/>
            <ac:spMk id="6" creationId="{BE082D84-8FC8-F9DD-920C-FC12A100EBB2}"/>
          </ac:spMkLst>
        </pc:spChg>
        <pc:spChg chg="mod">
          <ac:chgData name="LEFEBVRE-ALADAWI Yacine" userId="d3898cf8-1398-47b9-876c-a1fc6453e0e3" providerId="ADAL" clId="{7279028D-AE87-4608-9B61-9BB4FD0EC5AD}" dt="2023-11-28T20:18:53.062" v="2142" actId="207"/>
          <ac:spMkLst>
            <pc:docMk/>
            <pc:sldMk cId="3385578160" sldId="261"/>
            <ac:spMk id="7" creationId="{F2D0E9D0-4A05-37E2-9254-A9AB8DBF5CB9}"/>
          </ac:spMkLst>
        </pc:spChg>
        <pc:spChg chg="mod">
          <ac:chgData name="LEFEBVRE-ALADAWI Yacine" userId="d3898cf8-1398-47b9-876c-a1fc6453e0e3" providerId="ADAL" clId="{7279028D-AE87-4608-9B61-9BB4FD0EC5AD}" dt="2023-11-27T19:56:24.683" v="1033"/>
          <ac:spMkLst>
            <pc:docMk/>
            <pc:sldMk cId="3385578160" sldId="261"/>
            <ac:spMk id="8" creationId="{28CC1BBB-969F-26C7-B675-A32A96ACCB26}"/>
          </ac:spMkLst>
        </pc:spChg>
        <pc:spChg chg="mod">
          <ac:chgData name="LEFEBVRE-ALADAWI Yacine" userId="d3898cf8-1398-47b9-876c-a1fc6453e0e3" providerId="ADAL" clId="{7279028D-AE87-4608-9B61-9BB4FD0EC5AD}" dt="2023-11-28T20:18:53.062" v="2142" actId="207"/>
          <ac:spMkLst>
            <pc:docMk/>
            <pc:sldMk cId="3385578160" sldId="261"/>
            <ac:spMk id="9" creationId="{442499FF-BFB3-0B45-FA43-5234F4450CF9}"/>
          </ac:spMkLst>
        </pc:spChg>
        <pc:picChg chg="mod modCrop">
          <ac:chgData name="LEFEBVRE-ALADAWI Yacine" userId="d3898cf8-1398-47b9-876c-a1fc6453e0e3" providerId="ADAL" clId="{7279028D-AE87-4608-9B61-9BB4FD0EC5AD}" dt="2023-11-28T20:03:48.284" v="1939" actId="29295"/>
          <ac:picMkLst>
            <pc:docMk/>
            <pc:sldMk cId="3385578160" sldId="261"/>
            <ac:picMk id="2" creationId="{3AF94FE9-441B-1A8E-B486-567A5083921F}"/>
          </ac:picMkLst>
        </pc:picChg>
        <pc:picChg chg="mod">
          <ac:chgData name="LEFEBVRE-ALADAWI Yacine" userId="d3898cf8-1398-47b9-876c-a1fc6453e0e3" providerId="ADAL" clId="{7279028D-AE87-4608-9B61-9BB4FD0EC5AD}" dt="2023-11-28T20:03:32.236" v="1918" actId="1076"/>
          <ac:picMkLst>
            <pc:docMk/>
            <pc:sldMk cId="3385578160" sldId="261"/>
            <ac:picMk id="3" creationId="{3A7AF7C7-AA51-4AF5-265F-68CF49A0FC7C}"/>
          </ac:picMkLst>
        </pc:picChg>
      </pc:sldChg>
      <pc:sldChg chg="addSp delSp modSp mod setBg modNotesTx">
        <pc:chgData name="LEFEBVRE-ALADAWI Yacine" userId="d3898cf8-1398-47b9-876c-a1fc6453e0e3" providerId="ADAL" clId="{7279028D-AE87-4608-9B61-9BB4FD0EC5AD}" dt="2023-11-28T21:43:00.247" v="2195"/>
        <pc:sldMkLst>
          <pc:docMk/>
          <pc:sldMk cId="3433879852" sldId="262"/>
        </pc:sldMkLst>
        <pc:spChg chg="mod">
          <ac:chgData name="LEFEBVRE-ALADAWI Yacine" userId="d3898cf8-1398-47b9-876c-a1fc6453e0e3" providerId="ADAL" clId="{7279028D-AE87-4608-9B61-9BB4FD0EC5AD}" dt="2023-11-28T20:18:41.811" v="2140" actId="207"/>
          <ac:spMkLst>
            <pc:docMk/>
            <pc:sldMk cId="3433879852" sldId="262"/>
            <ac:spMk id="2" creationId="{F94F20E7-BBE0-E073-6853-8BE773D2D6F0}"/>
          </ac:spMkLst>
        </pc:spChg>
        <pc:spChg chg="add del mod">
          <ac:chgData name="LEFEBVRE-ALADAWI Yacine" userId="d3898cf8-1398-47b9-876c-a1fc6453e0e3" providerId="ADAL" clId="{7279028D-AE87-4608-9B61-9BB4FD0EC5AD}" dt="2023-11-28T19:14:48.254" v="1480" actId="478"/>
          <ac:spMkLst>
            <pc:docMk/>
            <pc:sldMk cId="3433879852" sldId="262"/>
            <ac:spMk id="3" creationId="{A3BB1B37-DA9C-5587-8672-F54CFBE3DCC2}"/>
          </ac:spMkLst>
        </pc:spChg>
        <pc:spChg chg="add mod">
          <ac:chgData name="LEFEBVRE-ALADAWI Yacine" userId="d3898cf8-1398-47b9-876c-a1fc6453e0e3" providerId="ADAL" clId="{7279028D-AE87-4608-9B61-9BB4FD0EC5AD}" dt="2023-11-28T20:18:41.811" v="2140" actId="207"/>
          <ac:spMkLst>
            <pc:docMk/>
            <pc:sldMk cId="3433879852" sldId="262"/>
            <ac:spMk id="5" creationId="{356A2521-0C0D-F1FA-EA7D-F9E0F7773549}"/>
          </ac:spMkLst>
        </pc:spChg>
        <pc:spChg chg="mod">
          <ac:chgData name="LEFEBVRE-ALADAWI Yacine" userId="d3898cf8-1398-47b9-876c-a1fc6453e0e3" providerId="ADAL" clId="{7279028D-AE87-4608-9B61-9BB4FD0EC5AD}" dt="2023-11-28T20:18:41.811" v="2140" actId="207"/>
          <ac:spMkLst>
            <pc:docMk/>
            <pc:sldMk cId="3433879852" sldId="262"/>
            <ac:spMk id="7" creationId="{0BF02C58-48C5-9832-5EB0-329D45C972B8}"/>
          </ac:spMkLst>
        </pc:spChg>
        <pc:spChg chg="mod">
          <ac:chgData name="LEFEBVRE-ALADAWI Yacine" userId="d3898cf8-1398-47b9-876c-a1fc6453e0e3" providerId="ADAL" clId="{7279028D-AE87-4608-9B61-9BB4FD0EC5AD}" dt="2023-11-27T19:56:24.683" v="1033"/>
          <ac:spMkLst>
            <pc:docMk/>
            <pc:sldMk cId="3433879852" sldId="262"/>
            <ac:spMk id="8" creationId="{DA7C20BB-1637-3630-E5A4-3698AB3642CB}"/>
          </ac:spMkLst>
        </pc:spChg>
        <pc:spChg chg="mod">
          <ac:chgData name="LEFEBVRE-ALADAWI Yacine" userId="d3898cf8-1398-47b9-876c-a1fc6453e0e3" providerId="ADAL" clId="{7279028D-AE87-4608-9B61-9BB4FD0EC5AD}" dt="2023-11-28T20:18:41.811" v="2140" actId="207"/>
          <ac:spMkLst>
            <pc:docMk/>
            <pc:sldMk cId="3433879852" sldId="262"/>
            <ac:spMk id="9" creationId="{8CA32F46-167C-D6F6-CAD0-289955619FAB}"/>
          </ac:spMkLst>
        </pc:spChg>
        <pc:picChg chg="add mod ord modCrop">
          <ac:chgData name="LEFEBVRE-ALADAWI Yacine" userId="d3898cf8-1398-47b9-876c-a1fc6453e0e3" providerId="ADAL" clId="{7279028D-AE87-4608-9B61-9BB4FD0EC5AD}" dt="2023-11-28T20:02:06.620" v="1895" actId="29295"/>
          <ac:picMkLst>
            <pc:docMk/>
            <pc:sldMk cId="3433879852" sldId="262"/>
            <ac:picMk id="4" creationId="{93A7DE73-5091-8EA5-30D2-1AFE481F88A7}"/>
          </ac:picMkLst>
        </pc:picChg>
        <pc:picChg chg="mod">
          <ac:chgData name="LEFEBVRE-ALADAWI Yacine" userId="d3898cf8-1398-47b9-876c-a1fc6453e0e3" providerId="ADAL" clId="{7279028D-AE87-4608-9B61-9BB4FD0EC5AD}" dt="2023-11-28T20:01:09.899" v="1881" actId="1038"/>
          <ac:picMkLst>
            <pc:docMk/>
            <pc:sldMk cId="3433879852" sldId="262"/>
            <ac:picMk id="10" creationId="{B8F8EB08-E475-ACF8-8E30-7AC6DB46FF2E}"/>
          </ac:picMkLst>
        </pc:picChg>
      </pc:sldChg>
      <pc:sldChg chg="modSp mod setBg modNotesTx">
        <pc:chgData name="LEFEBVRE-ALADAWI Yacine" userId="d3898cf8-1398-47b9-876c-a1fc6453e0e3" providerId="ADAL" clId="{7279028D-AE87-4608-9B61-9BB4FD0EC5AD}" dt="2023-11-28T21:42:57.050" v="2194" actId="20577"/>
        <pc:sldMkLst>
          <pc:docMk/>
          <pc:sldMk cId="3282975641" sldId="264"/>
        </pc:sldMkLst>
        <pc:spChg chg="mod">
          <ac:chgData name="LEFEBVRE-ALADAWI Yacine" userId="d3898cf8-1398-47b9-876c-a1fc6453e0e3" providerId="ADAL" clId="{7279028D-AE87-4608-9B61-9BB4FD0EC5AD}" dt="2023-11-28T20:18:36.891" v="2139" actId="207"/>
          <ac:spMkLst>
            <pc:docMk/>
            <pc:sldMk cId="3282975641" sldId="264"/>
            <ac:spMk id="2" creationId="{61BBFE4D-324C-8F3F-E9F5-8F0B64127B5D}"/>
          </ac:spMkLst>
        </pc:spChg>
        <pc:spChg chg="mod">
          <ac:chgData name="LEFEBVRE-ALADAWI Yacine" userId="d3898cf8-1398-47b9-876c-a1fc6453e0e3" providerId="ADAL" clId="{7279028D-AE87-4608-9B61-9BB4FD0EC5AD}" dt="2023-11-28T20:18:36.891" v="2139" actId="207"/>
          <ac:spMkLst>
            <pc:docMk/>
            <pc:sldMk cId="3282975641" sldId="264"/>
            <ac:spMk id="3" creationId="{E4CF48C8-7099-329D-9239-BA81A18FAAC0}"/>
          </ac:spMkLst>
        </pc:spChg>
        <pc:spChg chg="mod">
          <ac:chgData name="LEFEBVRE-ALADAWI Yacine" userId="d3898cf8-1398-47b9-876c-a1fc6453e0e3" providerId="ADAL" clId="{7279028D-AE87-4608-9B61-9BB4FD0EC5AD}" dt="2023-11-28T20:18:36.891" v="2139" actId="207"/>
          <ac:spMkLst>
            <pc:docMk/>
            <pc:sldMk cId="3282975641" sldId="264"/>
            <ac:spMk id="7" creationId="{0BF02C58-48C5-9832-5EB0-329D45C972B8}"/>
          </ac:spMkLst>
        </pc:spChg>
        <pc:spChg chg="mod">
          <ac:chgData name="LEFEBVRE-ALADAWI Yacine" userId="d3898cf8-1398-47b9-876c-a1fc6453e0e3" providerId="ADAL" clId="{7279028D-AE87-4608-9B61-9BB4FD0EC5AD}" dt="2023-11-27T19:56:24.683" v="1033"/>
          <ac:spMkLst>
            <pc:docMk/>
            <pc:sldMk cId="3282975641" sldId="264"/>
            <ac:spMk id="8" creationId="{DA7C20BB-1637-3630-E5A4-3698AB3642CB}"/>
          </ac:spMkLst>
        </pc:spChg>
        <pc:spChg chg="mod">
          <ac:chgData name="LEFEBVRE-ALADAWI Yacine" userId="d3898cf8-1398-47b9-876c-a1fc6453e0e3" providerId="ADAL" clId="{7279028D-AE87-4608-9B61-9BB4FD0EC5AD}" dt="2023-11-28T20:18:36.891" v="2139" actId="207"/>
          <ac:spMkLst>
            <pc:docMk/>
            <pc:sldMk cId="3282975641" sldId="264"/>
            <ac:spMk id="9" creationId="{8CA32F46-167C-D6F6-CAD0-289955619FAB}"/>
          </ac:spMkLst>
        </pc:spChg>
        <pc:picChg chg="mod modCrop">
          <ac:chgData name="LEFEBVRE-ALADAWI Yacine" userId="d3898cf8-1398-47b9-876c-a1fc6453e0e3" providerId="ADAL" clId="{7279028D-AE87-4608-9B61-9BB4FD0EC5AD}" dt="2023-11-28T19:59:34.872" v="1862" actId="1076"/>
          <ac:picMkLst>
            <pc:docMk/>
            <pc:sldMk cId="3282975641" sldId="264"/>
            <ac:picMk id="26" creationId="{8188F2F4-6F7D-DE25-C459-EA6FC2BDED5E}"/>
          </ac:picMkLst>
        </pc:picChg>
      </pc:sldChg>
      <pc:sldChg chg="addSp modSp mod setBg modNotesTx">
        <pc:chgData name="LEFEBVRE-ALADAWI Yacine" userId="d3898cf8-1398-47b9-876c-a1fc6453e0e3" providerId="ADAL" clId="{7279028D-AE87-4608-9B61-9BB4FD0EC5AD}" dt="2023-11-28T21:43:05.840" v="2199"/>
        <pc:sldMkLst>
          <pc:docMk/>
          <pc:sldMk cId="2852928768" sldId="267"/>
        </pc:sldMkLst>
        <pc:spChg chg="mod">
          <ac:chgData name="LEFEBVRE-ALADAWI Yacine" userId="d3898cf8-1398-47b9-876c-a1fc6453e0e3" providerId="ADAL" clId="{7279028D-AE87-4608-9B61-9BB4FD0EC5AD}" dt="2023-11-28T20:19:01.384" v="2144" actId="207"/>
          <ac:spMkLst>
            <pc:docMk/>
            <pc:sldMk cId="2852928768" sldId="267"/>
            <ac:spMk id="2" creationId="{B22D5920-B168-F56E-54B5-9F57E3D228F2}"/>
          </ac:spMkLst>
        </pc:spChg>
        <pc:spChg chg="add mod">
          <ac:chgData name="LEFEBVRE-ALADAWI Yacine" userId="d3898cf8-1398-47b9-876c-a1fc6453e0e3" providerId="ADAL" clId="{7279028D-AE87-4608-9B61-9BB4FD0EC5AD}" dt="2023-11-28T20:19:01.384" v="2144" actId="207"/>
          <ac:spMkLst>
            <pc:docMk/>
            <pc:sldMk cId="2852928768" sldId="267"/>
            <ac:spMk id="5" creationId="{4B8BF135-5ABF-F16D-A5AB-50C105BDBC59}"/>
          </ac:spMkLst>
        </pc:spChg>
        <pc:spChg chg="mod">
          <ac:chgData name="LEFEBVRE-ALADAWI Yacine" userId="d3898cf8-1398-47b9-876c-a1fc6453e0e3" providerId="ADAL" clId="{7279028D-AE87-4608-9B61-9BB4FD0EC5AD}" dt="2023-11-28T20:19:01.384" v="2144" actId="207"/>
          <ac:spMkLst>
            <pc:docMk/>
            <pc:sldMk cId="2852928768" sldId="267"/>
            <ac:spMk id="7" creationId="{0BF02C58-48C5-9832-5EB0-329D45C972B8}"/>
          </ac:spMkLst>
        </pc:spChg>
        <pc:spChg chg="mod">
          <ac:chgData name="LEFEBVRE-ALADAWI Yacine" userId="d3898cf8-1398-47b9-876c-a1fc6453e0e3" providerId="ADAL" clId="{7279028D-AE87-4608-9B61-9BB4FD0EC5AD}" dt="2023-11-27T19:56:24.683" v="1033"/>
          <ac:spMkLst>
            <pc:docMk/>
            <pc:sldMk cId="2852928768" sldId="267"/>
            <ac:spMk id="8" creationId="{DA7C20BB-1637-3630-E5A4-3698AB3642CB}"/>
          </ac:spMkLst>
        </pc:spChg>
        <pc:spChg chg="mod">
          <ac:chgData name="LEFEBVRE-ALADAWI Yacine" userId="d3898cf8-1398-47b9-876c-a1fc6453e0e3" providerId="ADAL" clId="{7279028D-AE87-4608-9B61-9BB4FD0EC5AD}" dt="2023-11-28T20:19:01.384" v="2144" actId="207"/>
          <ac:spMkLst>
            <pc:docMk/>
            <pc:sldMk cId="2852928768" sldId="267"/>
            <ac:spMk id="9" creationId="{8CA32F46-167C-D6F6-CAD0-289955619FAB}"/>
          </ac:spMkLst>
        </pc:spChg>
        <pc:picChg chg="add mod ord modCrop">
          <ac:chgData name="LEFEBVRE-ALADAWI Yacine" userId="d3898cf8-1398-47b9-876c-a1fc6453e0e3" providerId="ADAL" clId="{7279028D-AE87-4608-9B61-9BB4FD0EC5AD}" dt="2023-11-28T20:05:59.597" v="2069" actId="29295"/>
          <ac:picMkLst>
            <pc:docMk/>
            <pc:sldMk cId="2852928768" sldId="267"/>
            <ac:picMk id="3" creationId="{A8E436AF-958E-D4CB-F33B-1A17271D8375}"/>
          </ac:picMkLst>
        </pc:picChg>
        <pc:picChg chg="mod">
          <ac:chgData name="LEFEBVRE-ALADAWI Yacine" userId="d3898cf8-1398-47b9-876c-a1fc6453e0e3" providerId="ADAL" clId="{7279028D-AE87-4608-9B61-9BB4FD0EC5AD}" dt="2023-11-28T20:04:45.424" v="1951" actId="1076"/>
          <ac:picMkLst>
            <pc:docMk/>
            <pc:sldMk cId="2852928768" sldId="267"/>
            <ac:picMk id="4" creationId="{8F401805-3361-1AE9-6082-D40FD5CA0CD0}"/>
          </ac:picMkLst>
        </pc:picChg>
      </pc:sldChg>
      <pc:sldChg chg="addSp modSp mod setBg modNotesTx">
        <pc:chgData name="LEFEBVRE-ALADAWI Yacine" userId="d3898cf8-1398-47b9-876c-a1fc6453e0e3" providerId="ADAL" clId="{7279028D-AE87-4608-9B61-9BB4FD0EC5AD}" dt="2023-11-28T21:43:04.681" v="2198"/>
        <pc:sldMkLst>
          <pc:docMk/>
          <pc:sldMk cId="3102075392" sldId="268"/>
        </pc:sldMkLst>
        <pc:spChg chg="mod">
          <ac:chgData name="LEFEBVRE-ALADAWI Yacine" userId="d3898cf8-1398-47b9-876c-a1fc6453e0e3" providerId="ADAL" clId="{7279028D-AE87-4608-9B61-9BB4FD0EC5AD}" dt="2023-11-27T19:56:24.683" v="1033"/>
          <ac:spMkLst>
            <pc:docMk/>
            <pc:sldMk cId="3102075392" sldId="268"/>
            <ac:spMk id="2" creationId="{4FA89756-19EE-9992-D1F7-4A7D2C086F78}"/>
          </ac:spMkLst>
        </pc:spChg>
        <pc:spChg chg="mod">
          <ac:chgData name="LEFEBVRE-ALADAWI Yacine" userId="d3898cf8-1398-47b9-876c-a1fc6453e0e3" providerId="ADAL" clId="{7279028D-AE87-4608-9B61-9BB4FD0EC5AD}" dt="2023-11-27T19:56:24.683" v="1033"/>
          <ac:spMkLst>
            <pc:docMk/>
            <pc:sldMk cId="3102075392" sldId="268"/>
            <ac:spMk id="3" creationId="{51098ED7-EAE8-782F-19F1-11DF78427F2D}"/>
          </ac:spMkLst>
        </pc:spChg>
        <pc:spChg chg="mod">
          <ac:chgData name="LEFEBVRE-ALADAWI Yacine" userId="d3898cf8-1398-47b9-876c-a1fc6453e0e3" providerId="ADAL" clId="{7279028D-AE87-4608-9B61-9BB4FD0EC5AD}" dt="2023-11-28T20:18:58.306" v="2143" actId="207"/>
          <ac:spMkLst>
            <pc:docMk/>
            <pc:sldMk cId="3102075392" sldId="268"/>
            <ac:spMk id="4" creationId="{B6A051A4-A46B-AE0B-B9C3-D14668D855EC}"/>
          </ac:spMkLst>
        </pc:spChg>
        <pc:spChg chg="mod">
          <ac:chgData name="LEFEBVRE-ALADAWI Yacine" userId="d3898cf8-1398-47b9-876c-a1fc6453e0e3" providerId="ADAL" clId="{7279028D-AE87-4608-9B61-9BB4FD0EC5AD}" dt="2023-11-27T19:56:24.683" v="1033"/>
          <ac:spMkLst>
            <pc:docMk/>
            <pc:sldMk cId="3102075392" sldId="268"/>
            <ac:spMk id="5" creationId="{EE9058D4-5F6E-F3D2-45D4-7EA3CD3812C3}"/>
          </ac:spMkLst>
        </pc:spChg>
        <pc:spChg chg="mod">
          <ac:chgData name="LEFEBVRE-ALADAWI Yacine" userId="d3898cf8-1398-47b9-876c-a1fc6453e0e3" providerId="ADAL" clId="{7279028D-AE87-4608-9B61-9BB4FD0EC5AD}" dt="2023-11-27T19:56:24.683" v="1033"/>
          <ac:spMkLst>
            <pc:docMk/>
            <pc:sldMk cId="3102075392" sldId="268"/>
            <ac:spMk id="6" creationId="{440671CE-990F-8F0B-D316-97DFA041283D}"/>
          </ac:spMkLst>
        </pc:spChg>
        <pc:spChg chg="mod">
          <ac:chgData name="LEFEBVRE-ALADAWI Yacine" userId="d3898cf8-1398-47b9-876c-a1fc6453e0e3" providerId="ADAL" clId="{7279028D-AE87-4608-9B61-9BB4FD0EC5AD}" dt="2023-11-28T20:18:58.306" v="2143" actId="207"/>
          <ac:spMkLst>
            <pc:docMk/>
            <pc:sldMk cId="3102075392" sldId="268"/>
            <ac:spMk id="7" creationId="{66EFF626-09EF-C12A-C174-D9785B575072}"/>
          </ac:spMkLst>
        </pc:spChg>
        <pc:spChg chg="add mod">
          <ac:chgData name="LEFEBVRE-ALADAWI Yacine" userId="d3898cf8-1398-47b9-876c-a1fc6453e0e3" providerId="ADAL" clId="{7279028D-AE87-4608-9B61-9BB4FD0EC5AD}" dt="2023-11-28T20:18:58.306" v="2143" actId="207"/>
          <ac:spMkLst>
            <pc:docMk/>
            <pc:sldMk cId="3102075392" sldId="268"/>
            <ac:spMk id="8" creationId="{53AFC379-F545-15F2-7D38-FB0BFC8E9694}"/>
          </ac:spMkLst>
        </pc:spChg>
        <pc:spChg chg="mod">
          <ac:chgData name="LEFEBVRE-ALADAWI Yacine" userId="d3898cf8-1398-47b9-876c-a1fc6453e0e3" providerId="ADAL" clId="{7279028D-AE87-4608-9B61-9BB4FD0EC5AD}" dt="2023-11-27T19:56:24.683" v="1033"/>
          <ac:spMkLst>
            <pc:docMk/>
            <pc:sldMk cId="3102075392" sldId="268"/>
            <ac:spMk id="8" creationId="{F586BC7E-F401-9370-3E2C-16185C264BA3}"/>
          </ac:spMkLst>
        </pc:spChg>
        <pc:spChg chg="mod">
          <ac:chgData name="LEFEBVRE-ALADAWI Yacine" userId="d3898cf8-1398-47b9-876c-a1fc6453e0e3" providerId="ADAL" clId="{7279028D-AE87-4608-9B61-9BB4FD0EC5AD}" dt="2023-11-28T20:18:58.306" v="2143" actId="207"/>
          <ac:spMkLst>
            <pc:docMk/>
            <pc:sldMk cId="3102075392" sldId="268"/>
            <ac:spMk id="9" creationId="{1D5A99FA-281A-80B0-390B-2112D3158EFB}"/>
          </ac:spMkLst>
        </pc:spChg>
        <pc:picChg chg="mod modCrop">
          <ac:chgData name="LEFEBVRE-ALADAWI Yacine" userId="d3898cf8-1398-47b9-876c-a1fc6453e0e3" providerId="ADAL" clId="{7279028D-AE87-4608-9B61-9BB4FD0EC5AD}" dt="2023-11-28T20:04:24.108" v="1948" actId="14100"/>
          <ac:picMkLst>
            <pc:docMk/>
            <pc:sldMk cId="3102075392" sldId="268"/>
            <ac:picMk id="2" creationId="{285D086A-1CE5-C504-11A5-5FF7B0CA08B6}"/>
          </ac:picMkLst>
        </pc:picChg>
        <pc:picChg chg="mod">
          <ac:chgData name="LEFEBVRE-ALADAWI Yacine" userId="d3898cf8-1398-47b9-876c-a1fc6453e0e3" providerId="ADAL" clId="{7279028D-AE87-4608-9B61-9BB4FD0EC5AD}" dt="2023-11-28T20:04:03.494" v="1940" actId="1076"/>
          <ac:picMkLst>
            <pc:docMk/>
            <pc:sldMk cId="3102075392" sldId="268"/>
            <ac:picMk id="10" creationId="{402443B9-D6D5-858E-A7E2-23B5F830F882}"/>
          </ac:picMkLst>
        </pc:picChg>
      </pc:sldChg>
      <pc:sldChg chg="addSp delSp modSp new add del mod modTransition">
        <pc:chgData name="LEFEBVRE-ALADAWI Yacine" userId="d3898cf8-1398-47b9-876c-a1fc6453e0e3" providerId="ADAL" clId="{7279028D-AE87-4608-9B61-9BB4FD0EC5AD}" dt="2023-11-28T20:18:27.338" v="2138" actId="47"/>
        <pc:sldMkLst>
          <pc:docMk/>
          <pc:sldMk cId="3082093086" sldId="269"/>
        </pc:sldMkLst>
        <pc:spChg chg="mod">
          <ac:chgData name="LEFEBVRE-ALADAWI Yacine" userId="d3898cf8-1398-47b9-876c-a1fc6453e0e3" providerId="ADAL" clId="{7279028D-AE87-4608-9B61-9BB4FD0EC5AD}" dt="2023-11-27T19:56:24.683" v="1033"/>
          <ac:spMkLst>
            <pc:docMk/>
            <pc:sldMk cId="3082093086" sldId="269"/>
            <ac:spMk id="2" creationId="{C63727E5-8A1C-89D9-CE11-293A46F57937}"/>
          </ac:spMkLst>
        </pc:spChg>
        <pc:spChg chg="mod">
          <ac:chgData name="LEFEBVRE-ALADAWI Yacine" userId="d3898cf8-1398-47b9-876c-a1fc6453e0e3" providerId="ADAL" clId="{7279028D-AE87-4608-9B61-9BB4FD0EC5AD}" dt="2023-11-27T19:56:24.683" v="1033"/>
          <ac:spMkLst>
            <pc:docMk/>
            <pc:sldMk cId="3082093086" sldId="269"/>
            <ac:spMk id="3" creationId="{449FEF65-7802-4C73-B3A2-0A7D782E6D2A}"/>
          </ac:spMkLst>
        </pc:spChg>
        <pc:spChg chg="mod">
          <ac:chgData name="LEFEBVRE-ALADAWI Yacine" userId="d3898cf8-1398-47b9-876c-a1fc6453e0e3" providerId="ADAL" clId="{7279028D-AE87-4608-9B61-9BB4FD0EC5AD}" dt="2023-11-27T19:56:24.683" v="1033"/>
          <ac:spMkLst>
            <pc:docMk/>
            <pc:sldMk cId="3082093086" sldId="269"/>
            <ac:spMk id="4" creationId="{A3CA07DE-E9E9-0A35-FA4D-4939588F42AF}"/>
          </ac:spMkLst>
        </pc:spChg>
        <pc:grpChg chg="add del mod">
          <ac:chgData name="LEFEBVRE-ALADAWI Yacine" userId="d3898cf8-1398-47b9-876c-a1fc6453e0e3" providerId="ADAL" clId="{7279028D-AE87-4608-9B61-9BB4FD0EC5AD}" dt="2023-11-27T19:23:17.398" v="902" actId="165"/>
          <ac:grpSpMkLst>
            <pc:docMk/>
            <pc:sldMk cId="3082093086" sldId="269"/>
            <ac:grpSpMk id="19" creationId="{E0DF7623-FBBB-42E9-87F8-518C80625DAC}"/>
          </ac:grpSpMkLst>
        </pc:grpChg>
        <pc:grpChg chg="add del mod">
          <ac:chgData name="LEFEBVRE-ALADAWI Yacine" userId="d3898cf8-1398-47b9-876c-a1fc6453e0e3" providerId="ADAL" clId="{7279028D-AE87-4608-9B61-9BB4FD0EC5AD}" dt="2023-11-27T19:20:24.649" v="870" actId="165"/>
          <ac:grpSpMkLst>
            <pc:docMk/>
            <pc:sldMk cId="3082093086" sldId="269"/>
            <ac:grpSpMk id="20" creationId="{831C525B-76F6-5A63-F10B-9B3534464A3D}"/>
          </ac:grpSpMkLst>
        </pc:grpChg>
        <pc:grpChg chg="add mod">
          <ac:chgData name="LEFEBVRE-ALADAWI Yacine" userId="d3898cf8-1398-47b9-876c-a1fc6453e0e3" providerId="ADAL" clId="{7279028D-AE87-4608-9B61-9BB4FD0EC5AD}" dt="2023-11-27T19:23:57.528" v="908" actId="164"/>
          <ac:grpSpMkLst>
            <pc:docMk/>
            <pc:sldMk cId="3082093086" sldId="269"/>
            <ac:grpSpMk id="60" creationId="{33332D8E-E297-45A9-D39C-97322F256349}"/>
          </ac:grpSpMkLst>
        </pc:grpChg>
        <pc:grpChg chg="add mod">
          <ac:chgData name="LEFEBVRE-ALADAWI Yacine" userId="d3898cf8-1398-47b9-876c-a1fc6453e0e3" providerId="ADAL" clId="{7279028D-AE87-4608-9B61-9BB4FD0EC5AD}" dt="2023-11-27T19:27:02.566" v="968" actId="1076"/>
          <ac:grpSpMkLst>
            <pc:docMk/>
            <pc:sldMk cId="3082093086" sldId="269"/>
            <ac:grpSpMk id="87" creationId="{D6CA6ACE-EEB2-5DC7-F0F2-E97C450B273A}"/>
          </ac:grpSpMkLst>
        </pc:grpChg>
        <pc:picChg chg="add mod topLvl">
          <ac:chgData name="LEFEBVRE-ALADAWI Yacine" userId="d3898cf8-1398-47b9-876c-a1fc6453e0e3" providerId="ADAL" clId="{7279028D-AE87-4608-9B61-9BB4FD0EC5AD}" dt="2023-11-27T19:23:57.528" v="908" actId="164"/>
          <ac:picMkLst>
            <pc:docMk/>
            <pc:sldMk cId="3082093086" sldId="269"/>
            <ac:picMk id="6" creationId="{213C1318-25AF-11EE-0AB9-66E007C85921}"/>
          </ac:picMkLst>
        </pc:picChg>
        <pc:picChg chg="add mod topLvl">
          <ac:chgData name="LEFEBVRE-ALADAWI Yacine" userId="d3898cf8-1398-47b9-876c-a1fc6453e0e3" providerId="ADAL" clId="{7279028D-AE87-4608-9B61-9BB4FD0EC5AD}" dt="2023-11-27T19:23:57.528" v="908" actId="164"/>
          <ac:picMkLst>
            <pc:docMk/>
            <pc:sldMk cId="3082093086" sldId="269"/>
            <ac:picMk id="7" creationId="{85796E0F-421D-7948-4D9E-4EF78EE443F6}"/>
          </ac:picMkLst>
        </pc:picChg>
        <pc:picChg chg="add mod topLvl">
          <ac:chgData name="LEFEBVRE-ALADAWI Yacine" userId="d3898cf8-1398-47b9-876c-a1fc6453e0e3" providerId="ADAL" clId="{7279028D-AE87-4608-9B61-9BB4FD0EC5AD}" dt="2023-11-27T19:23:57.528" v="908" actId="164"/>
          <ac:picMkLst>
            <pc:docMk/>
            <pc:sldMk cId="3082093086" sldId="269"/>
            <ac:picMk id="8" creationId="{62698519-0688-4687-8ED9-5F3ECD63F7FF}"/>
          </ac:picMkLst>
        </pc:picChg>
        <pc:picChg chg="add mod topLvl">
          <ac:chgData name="LEFEBVRE-ALADAWI Yacine" userId="d3898cf8-1398-47b9-876c-a1fc6453e0e3" providerId="ADAL" clId="{7279028D-AE87-4608-9B61-9BB4FD0EC5AD}" dt="2023-11-27T19:23:57.528" v="908" actId="164"/>
          <ac:picMkLst>
            <pc:docMk/>
            <pc:sldMk cId="3082093086" sldId="269"/>
            <ac:picMk id="9" creationId="{B32B4B0A-E094-21C0-D794-401724B33AFB}"/>
          </ac:picMkLst>
        </pc:picChg>
        <pc:picChg chg="add mod topLvl">
          <ac:chgData name="LEFEBVRE-ALADAWI Yacine" userId="d3898cf8-1398-47b9-876c-a1fc6453e0e3" providerId="ADAL" clId="{7279028D-AE87-4608-9B61-9BB4FD0EC5AD}" dt="2023-11-27T19:23:57.528" v="908" actId="164"/>
          <ac:picMkLst>
            <pc:docMk/>
            <pc:sldMk cId="3082093086" sldId="269"/>
            <ac:picMk id="10" creationId="{EB19EEFE-C36C-9E60-FAD8-C0E365F568F0}"/>
          </ac:picMkLst>
        </pc:picChg>
        <pc:picChg chg="add mod topLvl">
          <ac:chgData name="LEFEBVRE-ALADAWI Yacine" userId="d3898cf8-1398-47b9-876c-a1fc6453e0e3" providerId="ADAL" clId="{7279028D-AE87-4608-9B61-9BB4FD0EC5AD}" dt="2023-11-27T19:23:57.528" v="908" actId="164"/>
          <ac:picMkLst>
            <pc:docMk/>
            <pc:sldMk cId="3082093086" sldId="269"/>
            <ac:picMk id="11" creationId="{D66AB319-BFCD-2C18-95EB-6C74B233D87B}"/>
          </ac:picMkLst>
        </pc:picChg>
        <pc:picChg chg="add mod topLvl">
          <ac:chgData name="LEFEBVRE-ALADAWI Yacine" userId="d3898cf8-1398-47b9-876c-a1fc6453e0e3" providerId="ADAL" clId="{7279028D-AE87-4608-9B61-9BB4FD0EC5AD}" dt="2023-11-27T19:23:57.528" v="908" actId="164"/>
          <ac:picMkLst>
            <pc:docMk/>
            <pc:sldMk cId="3082093086" sldId="269"/>
            <ac:picMk id="12" creationId="{4EDDBFEA-13E6-A869-8E16-772625B86AE4}"/>
          </ac:picMkLst>
        </pc:picChg>
        <pc:picChg chg="add mod topLvl">
          <ac:chgData name="LEFEBVRE-ALADAWI Yacine" userId="d3898cf8-1398-47b9-876c-a1fc6453e0e3" providerId="ADAL" clId="{7279028D-AE87-4608-9B61-9BB4FD0EC5AD}" dt="2023-11-27T19:23:57.528" v="908" actId="164"/>
          <ac:picMkLst>
            <pc:docMk/>
            <pc:sldMk cId="3082093086" sldId="269"/>
            <ac:picMk id="13" creationId="{AD4D2FA5-AE34-F65B-30D0-C47884E07281}"/>
          </ac:picMkLst>
        </pc:picChg>
        <pc:picChg chg="add mod topLvl">
          <ac:chgData name="LEFEBVRE-ALADAWI Yacine" userId="d3898cf8-1398-47b9-876c-a1fc6453e0e3" providerId="ADAL" clId="{7279028D-AE87-4608-9B61-9BB4FD0EC5AD}" dt="2023-11-27T19:23:57.528" v="908" actId="164"/>
          <ac:picMkLst>
            <pc:docMk/>
            <pc:sldMk cId="3082093086" sldId="269"/>
            <ac:picMk id="14" creationId="{A15EC144-C333-70C8-7D7E-FEC93F3D7077}"/>
          </ac:picMkLst>
        </pc:picChg>
        <pc:picChg chg="add mod topLvl">
          <ac:chgData name="LEFEBVRE-ALADAWI Yacine" userId="d3898cf8-1398-47b9-876c-a1fc6453e0e3" providerId="ADAL" clId="{7279028D-AE87-4608-9B61-9BB4FD0EC5AD}" dt="2023-11-27T19:23:57.528" v="908" actId="164"/>
          <ac:picMkLst>
            <pc:docMk/>
            <pc:sldMk cId="3082093086" sldId="269"/>
            <ac:picMk id="15" creationId="{AD1E41D8-53F0-837A-1646-C18F73DC32EA}"/>
          </ac:picMkLst>
        </pc:picChg>
        <pc:picChg chg="add mod topLvl">
          <ac:chgData name="LEFEBVRE-ALADAWI Yacine" userId="d3898cf8-1398-47b9-876c-a1fc6453e0e3" providerId="ADAL" clId="{7279028D-AE87-4608-9B61-9BB4FD0EC5AD}" dt="2023-11-27T19:23:57.528" v="908" actId="164"/>
          <ac:picMkLst>
            <pc:docMk/>
            <pc:sldMk cId="3082093086" sldId="269"/>
            <ac:picMk id="16" creationId="{093527EC-CE99-AA70-5F85-B211A3C69EC5}"/>
          </ac:picMkLst>
        </pc:picChg>
        <pc:picChg chg="add mod topLvl">
          <ac:chgData name="LEFEBVRE-ALADAWI Yacine" userId="d3898cf8-1398-47b9-876c-a1fc6453e0e3" providerId="ADAL" clId="{7279028D-AE87-4608-9B61-9BB4FD0EC5AD}" dt="2023-11-27T19:23:57.528" v="908" actId="164"/>
          <ac:picMkLst>
            <pc:docMk/>
            <pc:sldMk cId="3082093086" sldId="269"/>
            <ac:picMk id="17" creationId="{88289D9B-1FAD-995D-5AA8-1AD9FEA07221}"/>
          </ac:picMkLst>
        </pc:picChg>
        <pc:picChg chg="add mod topLvl">
          <ac:chgData name="LEFEBVRE-ALADAWI Yacine" userId="d3898cf8-1398-47b9-876c-a1fc6453e0e3" providerId="ADAL" clId="{7279028D-AE87-4608-9B61-9BB4FD0EC5AD}" dt="2023-11-27T19:23:57.528" v="908" actId="164"/>
          <ac:picMkLst>
            <pc:docMk/>
            <pc:sldMk cId="3082093086" sldId="269"/>
            <ac:picMk id="18" creationId="{6EDB229C-9FCA-4969-A6C9-24970518DA86}"/>
          </ac:picMkLst>
        </pc:picChg>
        <pc:picChg chg="del mod topLvl">
          <ac:chgData name="LEFEBVRE-ALADAWI Yacine" userId="d3898cf8-1398-47b9-876c-a1fc6453e0e3" providerId="ADAL" clId="{7279028D-AE87-4608-9B61-9BB4FD0EC5AD}" dt="2023-11-27T19:20:42.533" v="876" actId="478"/>
          <ac:picMkLst>
            <pc:docMk/>
            <pc:sldMk cId="3082093086" sldId="269"/>
            <ac:picMk id="21" creationId="{4879F35D-AA77-6AAC-B978-E3CA8FCC54B1}"/>
          </ac:picMkLst>
        </pc:picChg>
        <pc:picChg chg="del mod topLvl">
          <ac:chgData name="LEFEBVRE-ALADAWI Yacine" userId="d3898cf8-1398-47b9-876c-a1fc6453e0e3" providerId="ADAL" clId="{7279028D-AE87-4608-9B61-9BB4FD0EC5AD}" dt="2023-11-27T19:20:36.885" v="871" actId="478"/>
          <ac:picMkLst>
            <pc:docMk/>
            <pc:sldMk cId="3082093086" sldId="269"/>
            <ac:picMk id="22" creationId="{E75E42FD-F7AC-130E-022A-FB5985A56DC9}"/>
          </ac:picMkLst>
        </pc:picChg>
        <pc:picChg chg="del mod topLvl">
          <ac:chgData name="LEFEBVRE-ALADAWI Yacine" userId="d3898cf8-1398-47b9-876c-a1fc6453e0e3" providerId="ADAL" clId="{7279028D-AE87-4608-9B61-9BB4FD0EC5AD}" dt="2023-11-27T19:20:36.885" v="871" actId="478"/>
          <ac:picMkLst>
            <pc:docMk/>
            <pc:sldMk cId="3082093086" sldId="269"/>
            <ac:picMk id="23" creationId="{88C52224-B098-BDEF-3C6E-6FCA23D6A15A}"/>
          </ac:picMkLst>
        </pc:picChg>
        <pc:picChg chg="del mod topLvl">
          <ac:chgData name="LEFEBVRE-ALADAWI Yacine" userId="d3898cf8-1398-47b9-876c-a1fc6453e0e3" providerId="ADAL" clId="{7279028D-AE87-4608-9B61-9BB4FD0EC5AD}" dt="2023-11-27T19:20:36.885" v="871" actId="478"/>
          <ac:picMkLst>
            <pc:docMk/>
            <pc:sldMk cId="3082093086" sldId="269"/>
            <ac:picMk id="24" creationId="{49673821-E411-54B4-4907-69BF60B044AF}"/>
          </ac:picMkLst>
        </pc:picChg>
        <pc:picChg chg="del mod topLvl">
          <ac:chgData name="LEFEBVRE-ALADAWI Yacine" userId="d3898cf8-1398-47b9-876c-a1fc6453e0e3" providerId="ADAL" clId="{7279028D-AE87-4608-9B61-9BB4FD0EC5AD}" dt="2023-11-27T19:20:36.885" v="871" actId="478"/>
          <ac:picMkLst>
            <pc:docMk/>
            <pc:sldMk cId="3082093086" sldId="269"/>
            <ac:picMk id="25" creationId="{4C353241-4217-5B52-E9F5-117A91BBAB4F}"/>
          </ac:picMkLst>
        </pc:picChg>
        <pc:picChg chg="del mod topLvl">
          <ac:chgData name="LEFEBVRE-ALADAWI Yacine" userId="d3898cf8-1398-47b9-876c-a1fc6453e0e3" providerId="ADAL" clId="{7279028D-AE87-4608-9B61-9BB4FD0EC5AD}" dt="2023-11-27T19:20:36.885" v="871" actId="478"/>
          <ac:picMkLst>
            <pc:docMk/>
            <pc:sldMk cId="3082093086" sldId="269"/>
            <ac:picMk id="26" creationId="{2828CCDE-8533-363D-C8AE-1B3212C748F6}"/>
          </ac:picMkLst>
        </pc:picChg>
        <pc:picChg chg="del mod topLvl">
          <ac:chgData name="LEFEBVRE-ALADAWI Yacine" userId="d3898cf8-1398-47b9-876c-a1fc6453e0e3" providerId="ADAL" clId="{7279028D-AE87-4608-9B61-9BB4FD0EC5AD}" dt="2023-11-27T19:20:36.885" v="871" actId="478"/>
          <ac:picMkLst>
            <pc:docMk/>
            <pc:sldMk cId="3082093086" sldId="269"/>
            <ac:picMk id="27" creationId="{C6AD1D94-1595-45C1-D4D3-6CFA7AC214CE}"/>
          </ac:picMkLst>
        </pc:picChg>
        <pc:picChg chg="del mod topLvl">
          <ac:chgData name="LEFEBVRE-ALADAWI Yacine" userId="d3898cf8-1398-47b9-876c-a1fc6453e0e3" providerId="ADAL" clId="{7279028D-AE87-4608-9B61-9BB4FD0EC5AD}" dt="2023-11-27T19:23:08.060" v="899" actId="478"/>
          <ac:picMkLst>
            <pc:docMk/>
            <pc:sldMk cId="3082093086" sldId="269"/>
            <ac:picMk id="28" creationId="{5EF8E039-BEC5-72F1-5633-77163D089363}"/>
          </ac:picMkLst>
        </pc:picChg>
        <pc:picChg chg="del mod topLvl">
          <ac:chgData name="LEFEBVRE-ALADAWI Yacine" userId="d3898cf8-1398-47b9-876c-a1fc6453e0e3" providerId="ADAL" clId="{7279028D-AE87-4608-9B61-9BB4FD0EC5AD}" dt="2023-11-27T19:20:39.965" v="873" actId="478"/>
          <ac:picMkLst>
            <pc:docMk/>
            <pc:sldMk cId="3082093086" sldId="269"/>
            <ac:picMk id="29" creationId="{2D7EEF73-E8AD-E024-E378-E5E252214F84}"/>
          </ac:picMkLst>
        </pc:picChg>
        <pc:picChg chg="del mod topLvl">
          <ac:chgData name="LEFEBVRE-ALADAWI Yacine" userId="d3898cf8-1398-47b9-876c-a1fc6453e0e3" providerId="ADAL" clId="{7279028D-AE87-4608-9B61-9BB4FD0EC5AD}" dt="2023-11-27T19:20:39.068" v="872" actId="478"/>
          <ac:picMkLst>
            <pc:docMk/>
            <pc:sldMk cId="3082093086" sldId="269"/>
            <ac:picMk id="30" creationId="{D9E16D1E-1331-E0AD-25D2-D660D7131679}"/>
          </ac:picMkLst>
        </pc:picChg>
        <pc:picChg chg="del mod topLvl">
          <ac:chgData name="LEFEBVRE-ALADAWI Yacine" userId="d3898cf8-1398-47b9-876c-a1fc6453e0e3" providerId="ADAL" clId="{7279028D-AE87-4608-9B61-9BB4FD0EC5AD}" dt="2023-11-27T19:20:39.068" v="872" actId="478"/>
          <ac:picMkLst>
            <pc:docMk/>
            <pc:sldMk cId="3082093086" sldId="269"/>
            <ac:picMk id="31" creationId="{84200918-F265-B11B-6AC7-0C7A286696B4}"/>
          </ac:picMkLst>
        </pc:picChg>
        <pc:picChg chg="del mod topLvl">
          <ac:chgData name="LEFEBVRE-ALADAWI Yacine" userId="d3898cf8-1398-47b9-876c-a1fc6453e0e3" providerId="ADAL" clId="{7279028D-AE87-4608-9B61-9BB4FD0EC5AD}" dt="2023-11-27T19:20:40.604" v="874" actId="478"/>
          <ac:picMkLst>
            <pc:docMk/>
            <pc:sldMk cId="3082093086" sldId="269"/>
            <ac:picMk id="32" creationId="{13DA0054-6FE6-A222-3090-02DE9C2137C2}"/>
          </ac:picMkLst>
        </pc:picChg>
        <pc:picChg chg="del mod topLvl">
          <ac:chgData name="LEFEBVRE-ALADAWI Yacine" userId="d3898cf8-1398-47b9-876c-a1fc6453e0e3" providerId="ADAL" clId="{7279028D-AE87-4608-9B61-9BB4FD0EC5AD}" dt="2023-11-27T19:20:41.189" v="875" actId="478"/>
          <ac:picMkLst>
            <pc:docMk/>
            <pc:sldMk cId="3082093086" sldId="269"/>
            <ac:picMk id="33" creationId="{E50B49E0-D5E4-B838-BF97-C5A4BE58073C}"/>
          </ac:picMkLst>
        </pc:picChg>
        <pc:picChg chg="add del mod">
          <ac:chgData name="LEFEBVRE-ALADAWI Yacine" userId="d3898cf8-1398-47b9-876c-a1fc6453e0e3" providerId="ADAL" clId="{7279028D-AE87-4608-9B61-9BB4FD0EC5AD}" dt="2023-11-27T19:23:23.285" v="904"/>
          <ac:picMkLst>
            <pc:docMk/>
            <pc:sldMk cId="3082093086" sldId="269"/>
            <ac:picMk id="34" creationId="{C018F29E-2AAB-C204-C569-54A0D3DF691F}"/>
          </ac:picMkLst>
        </pc:picChg>
        <pc:picChg chg="add del mod">
          <ac:chgData name="LEFEBVRE-ALADAWI Yacine" userId="d3898cf8-1398-47b9-876c-a1fc6453e0e3" providerId="ADAL" clId="{7279028D-AE87-4608-9B61-9BB4FD0EC5AD}" dt="2023-11-27T19:23:23.285" v="904"/>
          <ac:picMkLst>
            <pc:docMk/>
            <pc:sldMk cId="3082093086" sldId="269"/>
            <ac:picMk id="35" creationId="{4121BF10-52E7-A9AC-ADF8-D7972B252D14}"/>
          </ac:picMkLst>
        </pc:picChg>
        <pc:picChg chg="add del mod">
          <ac:chgData name="LEFEBVRE-ALADAWI Yacine" userId="d3898cf8-1398-47b9-876c-a1fc6453e0e3" providerId="ADAL" clId="{7279028D-AE87-4608-9B61-9BB4FD0EC5AD}" dt="2023-11-27T19:23:23.285" v="904"/>
          <ac:picMkLst>
            <pc:docMk/>
            <pc:sldMk cId="3082093086" sldId="269"/>
            <ac:picMk id="36" creationId="{891F912C-2DA9-452D-3AB1-9C64E1D7C42F}"/>
          </ac:picMkLst>
        </pc:picChg>
        <pc:picChg chg="add del mod">
          <ac:chgData name="LEFEBVRE-ALADAWI Yacine" userId="d3898cf8-1398-47b9-876c-a1fc6453e0e3" providerId="ADAL" clId="{7279028D-AE87-4608-9B61-9BB4FD0EC5AD}" dt="2023-11-27T19:23:23.285" v="904"/>
          <ac:picMkLst>
            <pc:docMk/>
            <pc:sldMk cId="3082093086" sldId="269"/>
            <ac:picMk id="37" creationId="{CAD263CF-FDE5-22E4-FA2F-8841157B6D95}"/>
          </ac:picMkLst>
        </pc:picChg>
        <pc:picChg chg="add del mod">
          <ac:chgData name="LEFEBVRE-ALADAWI Yacine" userId="d3898cf8-1398-47b9-876c-a1fc6453e0e3" providerId="ADAL" clId="{7279028D-AE87-4608-9B61-9BB4FD0EC5AD}" dt="2023-11-27T19:23:23.285" v="904"/>
          <ac:picMkLst>
            <pc:docMk/>
            <pc:sldMk cId="3082093086" sldId="269"/>
            <ac:picMk id="38" creationId="{145636E7-E5DC-9939-5408-5997E9308F78}"/>
          </ac:picMkLst>
        </pc:picChg>
        <pc:picChg chg="add del mod">
          <ac:chgData name="LEFEBVRE-ALADAWI Yacine" userId="d3898cf8-1398-47b9-876c-a1fc6453e0e3" providerId="ADAL" clId="{7279028D-AE87-4608-9B61-9BB4FD0EC5AD}" dt="2023-11-27T19:23:23.285" v="904"/>
          <ac:picMkLst>
            <pc:docMk/>
            <pc:sldMk cId="3082093086" sldId="269"/>
            <ac:picMk id="39" creationId="{C9E10929-91B5-AB31-BC33-00851AEA2D9A}"/>
          </ac:picMkLst>
        </pc:picChg>
        <pc:picChg chg="add del mod">
          <ac:chgData name="LEFEBVRE-ALADAWI Yacine" userId="d3898cf8-1398-47b9-876c-a1fc6453e0e3" providerId="ADAL" clId="{7279028D-AE87-4608-9B61-9BB4FD0EC5AD}" dt="2023-11-27T19:23:23.285" v="904"/>
          <ac:picMkLst>
            <pc:docMk/>
            <pc:sldMk cId="3082093086" sldId="269"/>
            <ac:picMk id="40" creationId="{73D1E82D-5527-70A8-69FB-78F29E0EAF8F}"/>
          </ac:picMkLst>
        </pc:picChg>
        <pc:picChg chg="add del mod">
          <ac:chgData name="LEFEBVRE-ALADAWI Yacine" userId="d3898cf8-1398-47b9-876c-a1fc6453e0e3" providerId="ADAL" clId="{7279028D-AE87-4608-9B61-9BB4FD0EC5AD}" dt="2023-11-27T19:23:23.285" v="904"/>
          <ac:picMkLst>
            <pc:docMk/>
            <pc:sldMk cId="3082093086" sldId="269"/>
            <ac:picMk id="41" creationId="{819C69C3-03E3-5084-F3D3-5BCCE9B2B4B7}"/>
          </ac:picMkLst>
        </pc:picChg>
        <pc:picChg chg="add del mod">
          <ac:chgData name="LEFEBVRE-ALADAWI Yacine" userId="d3898cf8-1398-47b9-876c-a1fc6453e0e3" providerId="ADAL" clId="{7279028D-AE87-4608-9B61-9BB4FD0EC5AD}" dt="2023-11-27T19:23:23.285" v="904"/>
          <ac:picMkLst>
            <pc:docMk/>
            <pc:sldMk cId="3082093086" sldId="269"/>
            <ac:picMk id="42" creationId="{F47DF813-56A0-036C-FE08-98223D783E95}"/>
          </ac:picMkLst>
        </pc:picChg>
        <pc:picChg chg="add del mod">
          <ac:chgData name="LEFEBVRE-ALADAWI Yacine" userId="d3898cf8-1398-47b9-876c-a1fc6453e0e3" providerId="ADAL" clId="{7279028D-AE87-4608-9B61-9BB4FD0EC5AD}" dt="2023-11-27T19:23:23.285" v="904"/>
          <ac:picMkLst>
            <pc:docMk/>
            <pc:sldMk cId="3082093086" sldId="269"/>
            <ac:picMk id="43" creationId="{D5807B44-1DD5-8CB7-96C2-036C03BDB830}"/>
          </ac:picMkLst>
        </pc:picChg>
        <pc:picChg chg="add del mod">
          <ac:chgData name="LEFEBVRE-ALADAWI Yacine" userId="d3898cf8-1398-47b9-876c-a1fc6453e0e3" providerId="ADAL" clId="{7279028D-AE87-4608-9B61-9BB4FD0EC5AD}" dt="2023-11-27T19:23:23.285" v="904"/>
          <ac:picMkLst>
            <pc:docMk/>
            <pc:sldMk cId="3082093086" sldId="269"/>
            <ac:picMk id="44" creationId="{C137BC54-2043-71AF-6AF5-07A100DD18D7}"/>
          </ac:picMkLst>
        </pc:picChg>
        <pc:picChg chg="add del mod">
          <ac:chgData name="LEFEBVRE-ALADAWI Yacine" userId="d3898cf8-1398-47b9-876c-a1fc6453e0e3" providerId="ADAL" clId="{7279028D-AE87-4608-9B61-9BB4FD0EC5AD}" dt="2023-11-27T19:23:23.285" v="904"/>
          <ac:picMkLst>
            <pc:docMk/>
            <pc:sldMk cId="3082093086" sldId="269"/>
            <ac:picMk id="45" creationId="{312E5029-2603-F163-A330-87BFA65EBD38}"/>
          </ac:picMkLst>
        </pc:picChg>
        <pc:picChg chg="add del mod">
          <ac:chgData name="LEFEBVRE-ALADAWI Yacine" userId="d3898cf8-1398-47b9-876c-a1fc6453e0e3" providerId="ADAL" clId="{7279028D-AE87-4608-9B61-9BB4FD0EC5AD}" dt="2023-11-27T19:23:23.285" v="904"/>
          <ac:picMkLst>
            <pc:docMk/>
            <pc:sldMk cId="3082093086" sldId="269"/>
            <ac:picMk id="46" creationId="{7F8D7B8C-89FA-7B92-CECF-67AC0F2FE52E}"/>
          </ac:picMkLst>
        </pc:picChg>
        <pc:picChg chg="add mod">
          <ac:chgData name="LEFEBVRE-ALADAWI Yacine" userId="d3898cf8-1398-47b9-876c-a1fc6453e0e3" providerId="ADAL" clId="{7279028D-AE87-4608-9B61-9BB4FD0EC5AD}" dt="2023-11-27T19:23:57.528" v="908" actId="164"/>
          <ac:picMkLst>
            <pc:docMk/>
            <pc:sldMk cId="3082093086" sldId="269"/>
            <ac:picMk id="47" creationId="{DD55BD61-46B7-0278-78F3-DEBABBF464CB}"/>
          </ac:picMkLst>
        </pc:picChg>
        <pc:picChg chg="add mod">
          <ac:chgData name="LEFEBVRE-ALADAWI Yacine" userId="d3898cf8-1398-47b9-876c-a1fc6453e0e3" providerId="ADAL" clId="{7279028D-AE87-4608-9B61-9BB4FD0EC5AD}" dt="2023-11-27T19:23:57.528" v="908" actId="164"/>
          <ac:picMkLst>
            <pc:docMk/>
            <pc:sldMk cId="3082093086" sldId="269"/>
            <ac:picMk id="48" creationId="{367A91ED-9F39-6F85-40B0-E72D39A5B85F}"/>
          </ac:picMkLst>
        </pc:picChg>
        <pc:picChg chg="add mod">
          <ac:chgData name="LEFEBVRE-ALADAWI Yacine" userId="d3898cf8-1398-47b9-876c-a1fc6453e0e3" providerId="ADAL" clId="{7279028D-AE87-4608-9B61-9BB4FD0EC5AD}" dt="2023-11-27T19:23:57.528" v="908" actId="164"/>
          <ac:picMkLst>
            <pc:docMk/>
            <pc:sldMk cId="3082093086" sldId="269"/>
            <ac:picMk id="49" creationId="{01A9932C-B181-15DE-B435-5D4E3C51E74E}"/>
          </ac:picMkLst>
        </pc:picChg>
        <pc:picChg chg="add mod">
          <ac:chgData name="LEFEBVRE-ALADAWI Yacine" userId="d3898cf8-1398-47b9-876c-a1fc6453e0e3" providerId="ADAL" clId="{7279028D-AE87-4608-9B61-9BB4FD0EC5AD}" dt="2023-11-27T19:23:57.528" v="908" actId="164"/>
          <ac:picMkLst>
            <pc:docMk/>
            <pc:sldMk cId="3082093086" sldId="269"/>
            <ac:picMk id="50" creationId="{0961025A-FEB6-5C9E-CCA0-D5689E0E9731}"/>
          </ac:picMkLst>
        </pc:picChg>
        <pc:picChg chg="add mod">
          <ac:chgData name="LEFEBVRE-ALADAWI Yacine" userId="d3898cf8-1398-47b9-876c-a1fc6453e0e3" providerId="ADAL" clId="{7279028D-AE87-4608-9B61-9BB4FD0EC5AD}" dt="2023-11-27T19:23:57.528" v="908" actId="164"/>
          <ac:picMkLst>
            <pc:docMk/>
            <pc:sldMk cId="3082093086" sldId="269"/>
            <ac:picMk id="51" creationId="{7D5B9741-FB87-8F7E-2658-0CFC979F6A09}"/>
          </ac:picMkLst>
        </pc:picChg>
        <pc:picChg chg="add mod">
          <ac:chgData name="LEFEBVRE-ALADAWI Yacine" userId="d3898cf8-1398-47b9-876c-a1fc6453e0e3" providerId="ADAL" clId="{7279028D-AE87-4608-9B61-9BB4FD0EC5AD}" dt="2023-11-27T19:23:57.528" v="908" actId="164"/>
          <ac:picMkLst>
            <pc:docMk/>
            <pc:sldMk cId="3082093086" sldId="269"/>
            <ac:picMk id="52" creationId="{A916750A-BDDA-65EA-CC49-495F079E52B3}"/>
          </ac:picMkLst>
        </pc:picChg>
        <pc:picChg chg="add mod">
          <ac:chgData name="LEFEBVRE-ALADAWI Yacine" userId="d3898cf8-1398-47b9-876c-a1fc6453e0e3" providerId="ADAL" clId="{7279028D-AE87-4608-9B61-9BB4FD0EC5AD}" dt="2023-11-27T19:26:18.688" v="963" actId="1076"/>
          <ac:picMkLst>
            <pc:docMk/>
            <pc:sldMk cId="3082093086" sldId="269"/>
            <ac:picMk id="53" creationId="{F7C1E206-99C5-4899-E70A-BA3A450610FC}"/>
          </ac:picMkLst>
        </pc:picChg>
        <pc:picChg chg="add mod">
          <ac:chgData name="LEFEBVRE-ALADAWI Yacine" userId="d3898cf8-1398-47b9-876c-a1fc6453e0e3" providerId="ADAL" clId="{7279028D-AE87-4608-9B61-9BB4FD0EC5AD}" dt="2023-11-27T19:23:57.528" v="908" actId="164"/>
          <ac:picMkLst>
            <pc:docMk/>
            <pc:sldMk cId="3082093086" sldId="269"/>
            <ac:picMk id="54" creationId="{68A854B0-C5C6-2B71-97D5-8FBF60917965}"/>
          </ac:picMkLst>
        </pc:picChg>
        <pc:picChg chg="add mod">
          <ac:chgData name="LEFEBVRE-ALADAWI Yacine" userId="d3898cf8-1398-47b9-876c-a1fc6453e0e3" providerId="ADAL" clId="{7279028D-AE87-4608-9B61-9BB4FD0EC5AD}" dt="2023-11-27T19:23:57.528" v="908" actId="164"/>
          <ac:picMkLst>
            <pc:docMk/>
            <pc:sldMk cId="3082093086" sldId="269"/>
            <ac:picMk id="55" creationId="{F0C8680D-9A8B-65E2-0EDF-C86D5186FE7F}"/>
          </ac:picMkLst>
        </pc:picChg>
        <pc:picChg chg="add mod">
          <ac:chgData name="LEFEBVRE-ALADAWI Yacine" userId="d3898cf8-1398-47b9-876c-a1fc6453e0e3" providerId="ADAL" clId="{7279028D-AE87-4608-9B61-9BB4FD0EC5AD}" dt="2023-11-27T19:26:16.728" v="962" actId="1076"/>
          <ac:picMkLst>
            <pc:docMk/>
            <pc:sldMk cId="3082093086" sldId="269"/>
            <ac:picMk id="56" creationId="{2DD08BD7-6174-03DB-C309-F7CE8D0EF6F5}"/>
          </ac:picMkLst>
        </pc:picChg>
        <pc:picChg chg="add mod">
          <ac:chgData name="LEFEBVRE-ALADAWI Yacine" userId="d3898cf8-1398-47b9-876c-a1fc6453e0e3" providerId="ADAL" clId="{7279028D-AE87-4608-9B61-9BB4FD0EC5AD}" dt="2023-11-27T19:26:07.018" v="958" actId="1076"/>
          <ac:picMkLst>
            <pc:docMk/>
            <pc:sldMk cId="3082093086" sldId="269"/>
            <ac:picMk id="57" creationId="{D44ACD68-7920-3321-6EC5-943F34CD6E35}"/>
          </ac:picMkLst>
        </pc:picChg>
        <pc:picChg chg="add mod">
          <ac:chgData name="LEFEBVRE-ALADAWI Yacine" userId="d3898cf8-1398-47b9-876c-a1fc6453e0e3" providerId="ADAL" clId="{7279028D-AE87-4608-9B61-9BB4FD0EC5AD}" dt="2023-11-27T19:23:57.528" v="908" actId="164"/>
          <ac:picMkLst>
            <pc:docMk/>
            <pc:sldMk cId="3082093086" sldId="269"/>
            <ac:picMk id="58" creationId="{1DE23910-2C41-2C07-57CA-2850A5854D6C}"/>
          </ac:picMkLst>
        </pc:picChg>
        <pc:picChg chg="add mod">
          <ac:chgData name="LEFEBVRE-ALADAWI Yacine" userId="d3898cf8-1398-47b9-876c-a1fc6453e0e3" providerId="ADAL" clId="{7279028D-AE87-4608-9B61-9BB4FD0EC5AD}" dt="2023-11-27T19:23:57.528" v="908" actId="164"/>
          <ac:picMkLst>
            <pc:docMk/>
            <pc:sldMk cId="3082093086" sldId="269"/>
            <ac:picMk id="59" creationId="{9C2364D8-0582-EFBE-A7D0-B3B13AD432CC}"/>
          </ac:picMkLst>
        </pc:picChg>
        <pc:picChg chg="add mod">
          <ac:chgData name="LEFEBVRE-ALADAWI Yacine" userId="d3898cf8-1398-47b9-876c-a1fc6453e0e3" providerId="ADAL" clId="{7279028D-AE87-4608-9B61-9BB4FD0EC5AD}" dt="2023-11-27T19:26:59.600" v="967" actId="164"/>
          <ac:picMkLst>
            <pc:docMk/>
            <pc:sldMk cId="3082093086" sldId="269"/>
            <ac:picMk id="61" creationId="{64C14707-7584-708F-EA8F-892D7F349C3A}"/>
          </ac:picMkLst>
        </pc:picChg>
        <pc:picChg chg="add mod">
          <ac:chgData name="LEFEBVRE-ALADAWI Yacine" userId="d3898cf8-1398-47b9-876c-a1fc6453e0e3" providerId="ADAL" clId="{7279028D-AE87-4608-9B61-9BB4FD0EC5AD}" dt="2023-11-27T19:26:59.600" v="967" actId="164"/>
          <ac:picMkLst>
            <pc:docMk/>
            <pc:sldMk cId="3082093086" sldId="269"/>
            <ac:picMk id="62" creationId="{4526F962-99EE-1515-ED88-F7A051D54345}"/>
          </ac:picMkLst>
        </pc:picChg>
        <pc:picChg chg="add mod">
          <ac:chgData name="LEFEBVRE-ALADAWI Yacine" userId="d3898cf8-1398-47b9-876c-a1fc6453e0e3" providerId="ADAL" clId="{7279028D-AE87-4608-9B61-9BB4FD0EC5AD}" dt="2023-11-27T19:26:59.600" v="967" actId="164"/>
          <ac:picMkLst>
            <pc:docMk/>
            <pc:sldMk cId="3082093086" sldId="269"/>
            <ac:picMk id="63" creationId="{4B643CB7-A563-1B39-D4A8-069A21EA2A31}"/>
          </ac:picMkLst>
        </pc:picChg>
        <pc:picChg chg="add del mod">
          <ac:chgData name="LEFEBVRE-ALADAWI Yacine" userId="d3898cf8-1398-47b9-876c-a1fc6453e0e3" providerId="ADAL" clId="{7279028D-AE87-4608-9B61-9BB4FD0EC5AD}" dt="2023-11-27T19:26:46.827" v="966" actId="478"/>
          <ac:picMkLst>
            <pc:docMk/>
            <pc:sldMk cId="3082093086" sldId="269"/>
            <ac:picMk id="64" creationId="{841F8528-4E45-D62B-86C1-2F27C3738C12}"/>
          </ac:picMkLst>
        </pc:picChg>
        <pc:picChg chg="add mod">
          <ac:chgData name="LEFEBVRE-ALADAWI Yacine" userId="d3898cf8-1398-47b9-876c-a1fc6453e0e3" providerId="ADAL" clId="{7279028D-AE87-4608-9B61-9BB4FD0EC5AD}" dt="2023-11-27T19:26:59.600" v="967" actId="164"/>
          <ac:picMkLst>
            <pc:docMk/>
            <pc:sldMk cId="3082093086" sldId="269"/>
            <ac:picMk id="65" creationId="{7735B277-F4D2-6D97-6286-9F20C048CAB3}"/>
          </ac:picMkLst>
        </pc:picChg>
        <pc:picChg chg="add del mod">
          <ac:chgData name="LEFEBVRE-ALADAWI Yacine" userId="d3898cf8-1398-47b9-876c-a1fc6453e0e3" providerId="ADAL" clId="{7279028D-AE87-4608-9B61-9BB4FD0EC5AD}" dt="2023-11-27T19:26:46.827" v="966" actId="478"/>
          <ac:picMkLst>
            <pc:docMk/>
            <pc:sldMk cId="3082093086" sldId="269"/>
            <ac:picMk id="66" creationId="{1740282E-517C-3456-6035-29C4A3A0C442}"/>
          </ac:picMkLst>
        </pc:picChg>
        <pc:picChg chg="add mod">
          <ac:chgData name="LEFEBVRE-ALADAWI Yacine" userId="d3898cf8-1398-47b9-876c-a1fc6453e0e3" providerId="ADAL" clId="{7279028D-AE87-4608-9B61-9BB4FD0EC5AD}" dt="2023-11-27T19:26:59.600" v="967" actId="164"/>
          <ac:picMkLst>
            <pc:docMk/>
            <pc:sldMk cId="3082093086" sldId="269"/>
            <ac:picMk id="67" creationId="{E9CD0A29-5A06-C42E-A631-38DF0C6D6D0B}"/>
          </ac:picMkLst>
        </pc:picChg>
        <pc:picChg chg="add mod">
          <ac:chgData name="LEFEBVRE-ALADAWI Yacine" userId="d3898cf8-1398-47b9-876c-a1fc6453e0e3" providerId="ADAL" clId="{7279028D-AE87-4608-9B61-9BB4FD0EC5AD}" dt="2023-11-27T19:26:59.600" v="967" actId="164"/>
          <ac:picMkLst>
            <pc:docMk/>
            <pc:sldMk cId="3082093086" sldId="269"/>
            <ac:picMk id="68" creationId="{B576EF73-0017-8008-EA2F-B34F8D0DEBE1}"/>
          </ac:picMkLst>
        </pc:picChg>
        <pc:picChg chg="add mod">
          <ac:chgData name="LEFEBVRE-ALADAWI Yacine" userId="d3898cf8-1398-47b9-876c-a1fc6453e0e3" providerId="ADAL" clId="{7279028D-AE87-4608-9B61-9BB4FD0EC5AD}" dt="2023-11-27T19:26:59.600" v="967" actId="164"/>
          <ac:picMkLst>
            <pc:docMk/>
            <pc:sldMk cId="3082093086" sldId="269"/>
            <ac:picMk id="69" creationId="{70CED803-1BF8-FF53-0440-BB3423D5E75A}"/>
          </ac:picMkLst>
        </pc:picChg>
        <pc:picChg chg="add mod">
          <ac:chgData name="LEFEBVRE-ALADAWI Yacine" userId="d3898cf8-1398-47b9-876c-a1fc6453e0e3" providerId="ADAL" clId="{7279028D-AE87-4608-9B61-9BB4FD0EC5AD}" dt="2023-11-27T19:26:59.600" v="967" actId="164"/>
          <ac:picMkLst>
            <pc:docMk/>
            <pc:sldMk cId="3082093086" sldId="269"/>
            <ac:picMk id="70" creationId="{586D5F26-B83E-CCA1-A9E9-3E4180AE27CF}"/>
          </ac:picMkLst>
        </pc:picChg>
        <pc:picChg chg="add mod">
          <ac:chgData name="LEFEBVRE-ALADAWI Yacine" userId="d3898cf8-1398-47b9-876c-a1fc6453e0e3" providerId="ADAL" clId="{7279028D-AE87-4608-9B61-9BB4FD0EC5AD}" dt="2023-11-27T19:26:59.600" v="967" actId="164"/>
          <ac:picMkLst>
            <pc:docMk/>
            <pc:sldMk cId="3082093086" sldId="269"/>
            <ac:picMk id="71" creationId="{C43992C0-C1DA-29E7-DF6D-C9B4E43B5E76}"/>
          </ac:picMkLst>
        </pc:picChg>
        <pc:picChg chg="add mod">
          <ac:chgData name="LEFEBVRE-ALADAWI Yacine" userId="d3898cf8-1398-47b9-876c-a1fc6453e0e3" providerId="ADAL" clId="{7279028D-AE87-4608-9B61-9BB4FD0EC5AD}" dt="2023-11-27T19:27:06.669" v="970" actId="688"/>
          <ac:picMkLst>
            <pc:docMk/>
            <pc:sldMk cId="3082093086" sldId="269"/>
            <ac:picMk id="72" creationId="{216EA11F-03E8-2BEB-523E-22C9CC4F8533}"/>
          </ac:picMkLst>
        </pc:picChg>
        <pc:picChg chg="add mod">
          <ac:chgData name="LEFEBVRE-ALADAWI Yacine" userId="d3898cf8-1398-47b9-876c-a1fc6453e0e3" providerId="ADAL" clId="{7279028D-AE87-4608-9B61-9BB4FD0EC5AD}" dt="2023-11-27T19:26:59.600" v="967" actId="164"/>
          <ac:picMkLst>
            <pc:docMk/>
            <pc:sldMk cId="3082093086" sldId="269"/>
            <ac:picMk id="73" creationId="{06D703CF-5376-EB57-5560-2F0DC0DE886B}"/>
          </ac:picMkLst>
        </pc:picChg>
        <pc:picChg chg="add mod">
          <ac:chgData name="LEFEBVRE-ALADAWI Yacine" userId="d3898cf8-1398-47b9-876c-a1fc6453e0e3" providerId="ADAL" clId="{7279028D-AE87-4608-9B61-9BB4FD0EC5AD}" dt="2023-11-27T19:26:59.600" v="967" actId="164"/>
          <ac:picMkLst>
            <pc:docMk/>
            <pc:sldMk cId="3082093086" sldId="269"/>
            <ac:picMk id="74" creationId="{2E43CFBF-01D6-94C7-4D1E-9AAE55E54E4E}"/>
          </ac:picMkLst>
        </pc:picChg>
        <pc:picChg chg="add del mod">
          <ac:chgData name="LEFEBVRE-ALADAWI Yacine" userId="d3898cf8-1398-47b9-876c-a1fc6453e0e3" providerId="ADAL" clId="{7279028D-AE87-4608-9B61-9BB4FD0EC5AD}" dt="2023-11-27T19:26:46.827" v="966" actId="478"/>
          <ac:picMkLst>
            <pc:docMk/>
            <pc:sldMk cId="3082093086" sldId="269"/>
            <ac:picMk id="75" creationId="{D710B819-E89C-AE3E-056A-8314AE2C198F}"/>
          </ac:picMkLst>
        </pc:picChg>
        <pc:picChg chg="add del mod">
          <ac:chgData name="LEFEBVRE-ALADAWI Yacine" userId="d3898cf8-1398-47b9-876c-a1fc6453e0e3" providerId="ADAL" clId="{7279028D-AE87-4608-9B61-9BB4FD0EC5AD}" dt="2023-11-27T19:26:46.827" v="966" actId="478"/>
          <ac:picMkLst>
            <pc:docMk/>
            <pc:sldMk cId="3082093086" sldId="269"/>
            <ac:picMk id="76" creationId="{7696381D-C542-9182-C102-EA06E6D870E4}"/>
          </ac:picMkLst>
        </pc:picChg>
        <pc:picChg chg="add del mod">
          <ac:chgData name="LEFEBVRE-ALADAWI Yacine" userId="d3898cf8-1398-47b9-876c-a1fc6453e0e3" providerId="ADAL" clId="{7279028D-AE87-4608-9B61-9BB4FD0EC5AD}" dt="2023-11-27T19:26:46.827" v="966" actId="478"/>
          <ac:picMkLst>
            <pc:docMk/>
            <pc:sldMk cId="3082093086" sldId="269"/>
            <ac:picMk id="77" creationId="{FD0BDCED-4CC9-B018-EFDD-916C4E34B80A}"/>
          </ac:picMkLst>
        </pc:picChg>
        <pc:picChg chg="add del mod">
          <ac:chgData name="LEFEBVRE-ALADAWI Yacine" userId="d3898cf8-1398-47b9-876c-a1fc6453e0e3" providerId="ADAL" clId="{7279028D-AE87-4608-9B61-9BB4FD0EC5AD}" dt="2023-11-27T19:26:46.827" v="966" actId="478"/>
          <ac:picMkLst>
            <pc:docMk/>
            <pc:sldMk cId="3082093086" sldId="269"/>
            <ac:picMk id="78" creationId="{1C0C6C65-B746-B2EC-0A01-22317E675F9F}"/>
          </ac:picMkLst>
        </pc:picChg>
        <pc:picChg chg="add del mod">
          <ac:chgData name="LEFEBVRE-ALADAWI Yacine" userId="d3898cf8-1398-47b9-876c-a1fc6453e0e3" providerId="ADAL" clId="{7279028D-AE87-4608-9B61-9BB4FD0EC5AD}" dt="2023-11-27T19:26:46.827" v="966" actId="478"/>
          <ac:picMkLst>
            <pc:docMk/>
            <pc:sldMk cId="3082093086" sldId="269"/>
            <ac:picMk id="79" creationId="{01E80946-8BE6-4C09-D282-DBD1EB0438D2}"/>
          </ac:picMkLst>
        </pc:picChg>
        <pc:picChg chg="add del mod">
          <ac:chgData name="LEFEBVRE-ALADAWI Yacine" userId="d3898cf8-1398-47b9-876c-a1fc6453e0e3" providerId="ADAL" clId="{7279028D-AE87-4608-9B61-9BB4FD0EC5AD}" dt="2023-11-27T19:26:46.827" v="966" actId="478"/>
          <ac:picMkLst>
            <pc:docMk/>
            <pc:sldMk cId="3082093086" sldId="269"/>
            <ac:picMk id="80" creationId="{34285F3B-0CD4-6B3E-B2F2-3CBB2B50F1BF}"/>
          </ac:picMkLst>
        </pc:picChg>
        <pc:picChg chg="add del mod">
          <ac:chgData name="LEFEBVRE-ALADAWI Yacine" userId="d3898cf8-1398-47b9-876c-a1fc6453e0e3" providerId="ADAL" clId="{7279028D-AE87-4608-9B61-9BB4FD0EC5AD}" dt="2023-11-27T19:26:46.827" v="966" actId="478"/>
          <ac:picMkLst>
            <pc:docMk/>
            <pc:sldMk cId="3082093086" sldId="269"/>
            <ac:picMk id="81" creationId="{D976CD60-B8A1-41E4-5D4A-72A6B703F2A4}"/>
          </ac:picMkLst>
        </pc:picChg>
        <pc:picChg chg="add del mod">
          <ac:chgData name="LEFEBVRE-ALADAWI Yacine" userId="d3898cf8-1398-47b9-876c-a1fc6453e0e3" providerId="ADAL" clId="{7279028D-AE87-4608-9B61-9BB4FD0EC5AD}" dt="2023-11-27T19:26:46.827" v="966" actId="478"/>
          <ac:picMkLst>
            <pc:docMk/>
            <pc:sldMk cId="3082093086" sldId="269"/>
            <ac:picMk id="82" creationId="{21E4F781-74AA-18EB-1083-7A80ABA3E253}"/>
          </ac:picMkLst>
        </pc:picChg>
        <pc:picChg chg="add del mod">
          <ac:chgData name="LEFEBVRE-ALADAWI Yacine" userId="d3898cf8-1398-47b9-876c-a1fc6453e0e3" providerId="ADAL" clId="{7279028D-AE87-4608-9B61-9BB4FD0EC5AD}" dt="2023-11-27T19:26:46.827" v="966" actId="478"/>
          <ac:picMkLst>
            <pc:docMk/>
            <pc:sldMk cId="3082093086" sldId="269"/>
            <ac:picMk id="83" creationId="{D83E6CE3-3DC7-9EF4-A293-21635A5EF39D}"/>
          </ac:picMkLst>
        </pc:picChg>
        <pc:picChg chg="add del mod">
          <ac:chgData name="LEFEBVRE-ALADAWI Yacine" userId="d3898cf8-1398-47b9-876c-a1fc6453e0e3" providerId="ADAL" clId="{7279028D-AE87-4608-9B61-9BB4FD0EC5AD}" dt="2023-11-27T19:26:46.827" v="966" actId="478"/>
          <ac:picMkLst>
            <pc:docMk/>
            <pc:sldMk cId="3082093086" sldId="269"/>
            <ac:picMk id="84" creationId="{654BABAC-FDF8-86D2-0947-732010133D72}"/>
          </ac:picMkLst>
        </pc:picChg>
        <pc:picChg chg="add del mod">
          <ac:chgData name="LEFEBVRE-ALADAWI Yacine" userId="d3898cf8-1398-47b9-876c-a1fc6453e0e3" providerId="ADAL" clId="{7279028D-AE87-4608-9B61-9BB4FD0EC5AD}" dt="2023-11-27T19:26:46.827" v="966" actId="478"/>
          <ac:picMkLst>
            <pc:docMk/>
            <pc:sldMk cId="3082093086" sldId="269"/>
            <ac:picMk id="85" creationId="{D836FDC5-6734-D973-7A43-FC29B8869796}"/>
          </ac:picMkLst>
        </pc:picChg>
        <pc:picChg chg="add del mod">
          <ac:chgData name="LEFEBVRE-ALADAWI Yacine" userId="d3898cf8-1398-47b9-876c-a1fc6453e0e3" providerId="ADAL" clId="{7279028D-AE87-4608-9B61-9BB4FD0EC5AD}" dt="2023-11-27T19:26:46.827" v="966" actId="478"/>
          <ac:picMkLst>
            <pc:docMk/>
            <pc:sldMk cId="3082093086" sldId="269"/>
            <ac:picMk id="86" creationId="{A19BA926-1C2F-50A2-4AE7-8EDE839DEDF1}"/>
          </ac:picMkLst>
        </pc:picChg>
      </pc:sldChg>
      <pc:sldChg chg="add del">
        <pc:chgData name="LEFEBVRE-ALADAWI Yacine" userId="d3898cf8-1398-47b9-876c-a1fc6453e0e3" providerId="ADAL" clId="{7279028D-AE87-4608-9B61-9BB4FD0EC5AD}" dt="2023-11-27T19:27:14.816" v="971" actId="47"/>
        <pc:sldMkLst>
          <pc:docMk/>
          <pc:sldMk cId="1109421246" sldId="270"/>
        </pc:sldMkLst>
      </pc:sldChg>
      <pc:sldChg chg="modSp add del mod modTransition">
        <pc:chgData name="LEFEBVRE-ALADAWI Yacine" userId="d3898cf8-1398-47b9-876c-a1fc6453e0e3" providerId="ADAL" clId="{7279028D-AE87-4608-9B61-9BB4FD0EC5AD}" dt="2023-11-28T20:18:27.338" v="2138" actId="47"/>
        <pc:sldMkLst>
          <pc:docMk/>
          <pc:sldMk cId="3586170339" sldId="270"/>
        </pc:sldMkLst>
        <pc:spChg chg="mod">
          <ac:chgData name="LEFEBVRE-ALADAWI Yacine" userId="d3898cf8-1398-47b9-876c-a1fc6453e0e3" providerId="ADAL" clId="{7279028D-AE87-4608-9B61-9BB4FD0EC5AD}" dt="2023-11-27T19:56:24.683" v="1033"/>
          <ac:spMkLst>
            <pc:docMk/>
            <pc:sldMk cId="3586170339" sldId="270"/>
            <ac:spMk id="2" creationId="{C63727E5-8A1C-89D9-CE11-293A46F57937}"/>
          </ac:spMkLst>
        </pc:spChg>
        <pc:spChg chg="mod">
          <ac:chgData name="LEFEBVRE-ALADAWI Yacine" userId="d3898cf8-1398-47b9-876c-a1fc6453e0e3" providerId="ADAL" clId="{7279028D-AE87-4608-9B61-9BB4FD0EC5AD}" dt="2023-11-27T19:56:24.683" v="1033"/>
          <ac:spMkLst>
            <pc:docMk/>
            <pc:sldMk cId="3586170339" sldId="270"/>
            <ac:spMk id="3" creationId="{449FEF65-7802-4C73-B3A2-0A7D782E6D2A}"/>
          </ac:spMkLst>
        </pc:spChg>
        <pc:spChg chg="mod">
          <ac:chgData name="LEFEBVRE-ALADAWI Yacine" userId="d3898cf8-1398-47b9-876c-a1fc6453e0e3" providerId="ADAL" clId="{7279028D-AE87-4608-9B61-9BB4FD0EC5AD}" dt="2023-11-27T19:56:24.683" v="1033"/>
          <ac:spMkLst>
            <pc:docMk/>
            <pc:sldMk cId="3586170339" sldId="270"/>
            <ac:spMk id="4" creationId="{A3CA07DE-E9E9-0A35-FA4D-4939588F42AF}"/>
          </ac:spMkLst>
        </pc:spChg>
        <pc:grpChg chg="mod">
          <ac:chgData name="LEFEBVRE-ALADAWI Yacine" userId="d3898cf8-1398-47b9-876c-a1fc6453e0e3" providerId="ADAL" clId="{7279028D-AE87-4608-9B61-9BB4FD0EC5AD}" dt="2023-11-27T19:27:34.869" v="973" actId="1076"/>
          <ac:grpSpMkLst>
            <pc:docMk/>
            <pc:sldMk cId="3586170339" sldId="270"/>
            <ac:grpSpMk id="60" creationId="{33332D8E-E297-45A9-D39C-97322F256349}"/>
          </ac:grpSpMkLst>
        </pc:grpChg>
        <pc:grpChg chg="mod">
          <ac:chgData name="LEFEBVRE-ALADAWI Yacine" userId="d3898cf8-1398-47b9-876c-a1fc6453e0e3" providerId="ADAL" clId="{7279028D-AE87-4608-9B61-9BB4FD0EC5AD}" dt="2023-11-27T19:27:39.527" v="974" actId="1076"/>
          <ac:grpSpMkLst>
            <pc:docMk/>
            <pc:sldMk cId="3586170339" sldId="270"/>
            <ac:grpSpMk id="87" creationId="{D6CA6ACE-EEB2-5DC7-F0F2-E97C450B273A}"/>
          </ac:grpSpMkLst>
        </pc:grpChg>
      </pc:sldChg>
      <pc:sldChg chg="new del">
        <pc:chgData name="LEFEBVRE-ALADAWI Yacine" userId="d3898cf8-1398-47b9-876c-a1fc6453e0e3" providerId="ADAL" clId="{7279028D-AE87-4608-9B61-9BB4FD0EC5AD}" dt="2023-11-27T19:53:43.924" v="996" actId="47"/>
        <pc:sldMkLst>
          <pc:docMk/>
          <pc:sldMk cId="64968888" sldId="271"/>
        </pc:sldMkLst>
      </pc:sldChg>
      <pc:sldChg chg="addSp modSp mod setBg modNotesTx">
        <pc:chgData name="LEFEBVRE-ALADAWI Yacine" userId="d3898cf8-1398-47b9-876c-a1fc6453e0e3" providerId="ADAL" clId="{7279028D-AE87-4608-9B61-9BB4FD0EC5AD}" dt="2023-11-28T21:43:01.335" v="2196"/>
        <pc:sldMkLst>
          <pc:docMk/>
          <pc:sldMk cId="3504749397" sldId="271"/>
        </pc:sldMkLst>
        <pc:spChg chg="add mod">
          <ac:chgData name="LEFEBVRE-ALADAWI Yacine" userId="d3898cf8-1398-47b9-876c-a1fc6453e0e3" providerId="ADAL" clId="{7279028D-AE87-4608-9B61-9BB4FD0EC5AD}" dt="2023-11-28T20:18:47.309" v="2141" actId="207"/>
          <ac:spMkLst>
            <pc:docMk/>
            <pc:sldMk cId="3504749397" sldId="271"/>
            <ac:spMk id="2" creationId="{A2B5A081-A1A2-6DDF-9243-E8009A7CF3E1}"/>
          </ac:spMkLst>
        </pc:spChg>
        <pc:spChg chg="mod">
          <ac:chgData name="LEFEBVRE-ALADAWI Yacine" userId="d3898cf8-1398-47b9-876c-a1fc6453e0e3" providerId="ADAL" clId="{7279028D-AE87-4608-9B61-9BB4FD0EC5AD}" dt="2023-11-28T20:18:47.309" v="2141" actId="207"/>
          <ac:spMkLst>
            <pc:docMk/>
            <pc:sldMk cId="3504749397" sldId="271"/>
            <ac:spMk id="7" creationId="{16E42DB6-D0A8-849E-A827-D3D87A0B5B75}"/>
          </ac:spMkLst>
        </pc:spChg>
        <pc:spChg chg="mod">
          <ac:chgData name="LEFEBVRE-ALADAWI Yacine" userId="d3898cf8-1398-47b9-876c-a1fc6453e0e3" providerId="ADAL" clId="{7279028D-AE87-4608-9B61-9BB4FD0EC5AD}" dt="2023-11-28T20:18:47.309" v="2141" actId="207"/>
          <ac:spMkLst>
            <pc:docMk/>
            <pc:sldMk cId="3504749397" sldId="271"/>
            <ac:spMk id="8" creationId="{5824D410-F255-B4DE-D948-AE40B5F26355}"/>
          </ac:spMkLst>
        </pc:spChg>
        <pc:spChg chg="mod">
          <ac:chgData name="LEFEBVRE-ALADAWI Yacine" userId="d3898cf8-1398-47b9-876c-a1fc6453e0e3" providerId="ADAL" clId="{7279028D-AE87-4608-9B61-9BB4FD0EC5AD}" dt="2023-11-28T20:18:47.309" v="2141" actId="207"/>
          <ac:spMkLst>
            <pc:docMk/>
            <pc:sldMk cId="3504749397" sldId="271"/>
            <ac:spMk id="9" creationId="{83A2C58F-BD67-FE66-C6A8-2DDC3954F275}"/>
          </ac:spMkLst>
        </pc:spChg>
        <pc:picChg chg="mod modCrop">
          <ac:chgData name="LEFEBVRE-ALADAWI Yacine" userId="d3898cf8-1398-47b9-876c-a1fc6453e0e3" providerId="ADAL" clId="{7279028D-AE87-4608-9B61-9BB4FD0EC5AD}" dt="2023-11-28T19:31:29.308" v="1682" actId="14100"/>
          <ac:picMkLst>
            <pc:docMk/>
            <pc:sldMk cId="3504749397" sldId="271"/>
            <ac:picMk id="5" creationId="{FFC0567C-3C40-1D4B-117C-527ED7675CE7}"/>
          </ac:picMkLst>
        </pc:picChg>
        <pc:picChg chg="add mod ord modCrop">
          <ac:chgData name="LEFEBVRE-ALADAWI Yacine" userId="d3898cf8-1398-47b9-876c-a1fc6453e0e3" providerId="ADAL" clId="{7279028D-AE87-4608-9B61-9BB4FD0EC5AD}" dt="2023-11-28T19:30:19.269" v="1671" actId="732"/>
          <ac:picMkLst>
            <pc:docMk/>
            <pc:sldMk cId="3504749397" sldId="271"/>
            <ac:picMk id="11" creationId="{17443E06-2EEF-0B94-2D8E-AA1704049C17}"/>
          </ac:picMkLst>
        </pc:picChg>
        <pc:picChg chg="mod">
          <ac:chgData name="LEFEBVRE-ALADAWI Yacine" userId="d3898cf8-1398-47b9-876c-a1fc6453e0e3" providerId="ADAL" clId="{7279028D-AE87-4608-9B61-9BB4FD0EC5AD}" dt="2023-11-28T20:02:23.024" v="1897" actId="1076"/>
          <ac:picMkLst>
            <pc:docMk/>
            <pc:sldMk cId="3504749397" sldId="271"/>
            <ac:picMk id="13" creationId="{5725D4DB-D410-A3D5-4BFF-3CE714B706B5}"/>
          </ac:picMkLst>
        </pc:picChg>
        <pc:picChg chg="add mod ord modCrop">
          <ac:chgData name="LEFEBVRE-ALADAWI Yacine" userId="d3898cf8-1398-47b9-876c-a1fc6453e0e3" providerId="ADAL" clId="{7279028D-AE87-4608-9B61-9BB4FD0EC5AD}" dt="2023-11-28T20:02:33.236" v="1902" actId="1076"/>
          <ac:picMkLst>
            <pc:docMk/>
            <pc:sldMk cId="3504749397" sldId="271"/>
            <ac:picMk id="14" creationId="{16EE6EBD-066E-4099-1DAD-EF2B897B5DB6}"/>
          </ac:picMkLst>
        </pc:picChg>
        <pc:picChg chg="mod">
          <ac:chgData name="LEFEBVRE-ALADAWI Yacine" userId="d3898cf8-1398-47b9-876c-a1fc6453e0e3" providerId="ADAL" clId="{7279028D-AE87-4608-9B61-9BB4FD0EC5AD}" dt="2023-11-28T19:21:00.541" v="1481" actId="1076"/>
          <ac:picMkLst>
            <pc:docMk/>
            <pc:sldMk cId="3504749397" sldId="271"/>
            <ac:picMk id="17" creationId="{16E4A756-D977-52BD-47CA-3FE2C08E1AC2}"/>
          </ac:picMkLst>
        </pc:picChg>
        <pc:picChg chg="mod">
          <ac:chgData name="LEFEBVRE-ALADAWI Yacine" userId="d3898cf8-1398-47b9-876c-a1fc6453e0e3" providerId="ADAL" clId="{7279028D-AE87-4608-9B61-9BB4FD0EC5AD}" dt="2023-11-28T19:32:08.276" v="1684" actId="14100"/>
          <ac:picMkLst>
            <pc:docMk/>
            <pc:sldMk cId="3504749397" sldId="271"/>
            <ac:picMk id="18" creationId="{98736E13-9F3B-C8CE-4CF1-61ACD3796F08}"/>
          </ac:picMkLst>
        </pc:picChg>
      </pc:sldChg>
      <pc:sldChg chg="addSp delSp modSp new mod setBg modNotesTx">
        <pc:chgData name="LEFEBVRE-ALADAWI Yacine" userId="d3898cf8-1398-47b9-876c-a1fc6453e0e3" providerId="ADAL" clId="{7279028D-AE87-4608-9B61-9BB4FD0EC5AD}" dt="2023-11-28T21:42:49.514" v="2189" actId="20577"/>
        <pc:sldMkLst>
          <pc:docMk/>
          <pc:sldMk cId="773815594" sldId="272"/>
        </pc:sldMkLst>
        <pc:spChg chg="mod">
          <ac:chgData name="LEFEBVRE-ALADAWI Yacine" userId="d3898cf8-1398-47b9-876c-a1fc6453e0e3" providerId="ADAL" clId="{7279028D-AE87-4608-9B61-9BB4FD0EC5AD}" dt="2023-11-28T19:40:39.390" v="1732"/>
          <ac:spMkLst>
            <pc:docMk/>
            <pc:sldMk cId="773815594" sldId="272"/>
            <ac:spMk id="2" creationId="{E8E9177A-AFCD-A203-D6BC-61A6E1EBC704}"/>
          </ac:spMkLst>
        </pc:spChg>
        <pc:spChg chg="mod">
          <ac:chgData name="LEFEBVRE-ALADAWI Yacine" userId="d3898cf8-1398-47b9-876c-a1fc6453e0e3" providerId="ADAL" clId="{7279028D-AE87-4608-9B61-9BB4FD0EC5AD}" dt="2023-11-28T19:40:39.390" v="1732"/>
          <ac:spMkLst>
            <pc:docMk/>
            <pc:sldMk cId="773815594" sldId="272"/>
            <ac:spMk id="3" creationId="{2D76DC91-E34E-B166-B0BD-7C2699BFAA4B}"/>
          </ac:spMkLst>
        </pc:spChg>
        <pc:spChg chg="mod">
          <ac:chgData name="LEFEBVRE-ALADAWI Yacine" userId="d3898cf8-1398-47b9-876c-a1fc6453e0e3" providerId="ADAL" clId="{7279028D-AE87-4608-9B61-9BB4FD0EC5AD}" dt="2023-11-28T19:40:39.390" v="1732"/>
          <ac:spMkLst>
            <pc:docMk/>
            <pc:sldMk cId="773815594" sldId="272"/>
            <ac:spMk id="4" creationId="{071AF1A5-6DA1-D12D-25DB-40DF46901244}"/>
          </ac:spMkLst>
        </pc:spChg>
        <pc:spChg chg="mod">
          <ac:chgData name="LEFEBVRE-ALADAWI Yacine" userId="d3898cf8-1398-47b9-876c-a1fc6453e0e3" providerId="ADAL" clId="{7279028D-AE87-4608-9B61-9BB4FD0EC5AD}" dt="2023-11-28T19:40:39.390" v="1732"/>
          <ac:spMkLst>
            <pc:docMk/>
            <pc:sldMk cId="773815594" sldId="272"/>
            <ac:spMk id="5" creationId="{3C0020A4-E276-3DD4-411D-4A075B6E5C8E}"/>
          </ac:spMkLst>
        </pc:spChg>
        <pc:spChg chg="mod">
          <ac:chgData name="LEFEBVRE-ALADAWI Yacine" userId="d3898cf8-1398-47b9-876c-a1fc6453e0e3" providerId="ADAL" clId="{7279028D-AE87-4608-9B61-9BB4FD0EC5AD}" dt="2023-11-28T19:40:39.390" v="1732"/>
          <ac:spMkLst>
            <pc:docMk/>
            <pc:sldMk cId="773815594" sldId="272"/>
            <ac:spMk id="6" creationId="{3209F442-8DCD-ED59-03CD-3CF6E125D157}"/>
          </ac:spMkLst>
        </pc:spChg>
        <pc:picChg chg="add del mod">
          <ac:chgData name="LEFEBVRE-ALADAWI Yacine" userId="d3898cf8-1398-47b9-876c-a1fc6453e0e3" providerId="ADAL" clId="{7279028D-AE87-4608-9B61-9BB4FD0EC5AD}" dt="2023-11-28T19:37:14.626" v="1699" actId="478"/>
          <ac:picMkLst>
            <pc:docMk/>
            <pc:sldMk cId="773815594" sldId="272"/>
            <ac:picMk id="2050" creationId="{96124B09-DFDC-BB95-9561-506F3A47288D}"/>
          </ac:picMkLst>
        </pc:picChg>
        <pc:picChg chg="add mod">
          <ac:chgData name="LEFEBVRE-ALADAWI Yacine" userId="d3898cf8-1398-47b9-876c-a1fc6453e0e3" providerId="ADAL" clId="{7279028D-AE87-4608-9B61-9BB4FD0EC5AD}" dt="2023-11-28T19:42:55.687" v="1803" actId="1038"/>
          <ac:picMkLst>
            <pc:docMk/>
            <pc:sldMk cId="773815594" sldId="272"/>
            <ac:picMk id="2052" creationId="{60F5F051-5DA9-1355-9E32-8F5EC61F674D}"/>
          </ac:picMkLst>
        </pc:picChg>
      </pc:sldChg>
    </pc:docChg>
  </pc:docChgLst>
  <pc:docChgLst>
    <pc:chgData name="TICOLAT Gabriel" userId="S::gabriel.ticolat@edu.devinci.fr::d0a6f26c-5334-4187-8ebe-784b43966369" providerId="AD" clId="Web-{F741F2E2-A218-039E-4B93-A69F0E1D4DB2}"/>
    <pc:docChg chg="addSld modSld">
      <pc:chgData name="TICOLAT Gabriel" userId="S::gabriel.ticolat@edu.devinci.fr::d0a6f26c-5334-4187-8ebe-784b43966369" providerId="AD" clId="Web-{F741F2E2-A218-039E-4B93-A69F0E1D4DB2}" dt="2023-11-28T21:57:43.455" v="125" actId="1076"/>
      <pc:docMkLst>
        <pc:docMk/>
      </pc:docMkLst>
      <pc:sldChg chg="modSp">
        <pc:chgData name="TICOLAT Gabriel" userId="S::gabriel.ticolat@edu.devinci.fr::d0a6f26c-5334-4187-8ebe-784b43966369" providerId="AD" clId="Web-{F741F2E2-A218-039E-4B93-A69F0E1D4DB2}" dt="2023-11-28T21:47:54.280" v="45" actId="20577"/>
        <pc:sldMkLst>
          <pc:docMk/>
          <pc:sldMk cId="3161952195" sldId="260"/>
        </pc:sldMkLst>
        <pc:spChg chg="mod">
          <ac:chgData name="TICOLAT Gabriel" userId="S::gabriel.ticolat@edu.devinci.fr::d0a6f26c-5334-4187-8ebe-784b43966369" providerId="AD" clId="Web-{F741F2E2-A218-039E-4B93-A69F0E1D4DB2}" dt="2023-11-28T21:47:54.280" v="45" actId="20577"/>
          <ac:spMkLst>
            <pc:docMk/>
            <pc:sldMk cId="3161952195" sldId="260"/>
            <ac:spMk id="3" creationId="{7C29D8ED-135F-7CD6-8A1A-4796B9A0F3ED}"/>
          </ac:spMkLst>
        </pc:spChg>
      </pc:sldChg>
      <pc:sldChg chg="addSp delSp modSp add replId">
        <pc:chgData name="TICOLAT Gabriel" userId="S::gabriel.ticolat@edu.devinci.fr::d0a6f26c-5334-4187-8ebe-784b43966369" providerId="AD" clId="Web-{F741F2E2-A218-039E-4B93-A69F0E1D4DB2}" dt="2023-11-28T21:55:40.045" v="86" actId="14100"/>
        <pc:sldMkLst>
          <pc:docMk/>
          <pc:sldMk cId="3745395858" sldId="273"/>
        </pc:sldMkLst>
        <pc:spChg chg="del">
          <ac:chgData name="TICOLAT Gabriel" userId="S::gabriel.ticolat@edu.devinci.fr::d0a6f26c-5334-4187-8ebe-784b43966369" providerId="AD" clId="Web-{F741F2E2-A218-039E-4B93-A69F0E1D4DB2}" dt="2023-11-28T21:55:25.186" v="83"/>
          <ac:spMkLst>
            <pc:docMk/>
            <pc:sldMk cId="3745395858" sldId="273"/>
            <ac:spMk id="2" creationId="{8F921925-C6B4-83D3-FB99-06BEAA2E2C2C}"/>
          </ac:spMkLst>
        </pc:spChg>
        <pc:spChg chg="mod">
          <ac:chgData name="TICOLAT Gabriel" userId="S::gabriel.ticolat@edu.devinci.fr::d0a6f26c-5334-4187-8ebe-784b43966369" providerId="AD" clId="Web-{F741F2E2-A218-039E-4B93-A69F0E1D4DB2}" dt="2023-11-28T21:55:34.295" v="85" actId="1076"/>
          <ac:spMkLst>
            <pc:docMk/>
            <pc:sldMk cId="3745395858" sldId="273"/>
            <ac:spMk id="3" creationId="{7C29D8ED-135F-7CD6-8A1A-4796B9A0F3ED}"/>
          </ac:spMkLst>
        </pc:spChg>
        <pc:spChg chg="add del mod">
          <ac:chgData name="TICOLAT Gabriel" userId="S::gabriel.ticolat@edu.devinci.fr::d0a6f26c-5334-4187-8ebe-784b43966369" providerId="AD" clId="Web-{F741F2E2-A218-039E-4B93-A69F0E1D4DB2}" dt="2023-11-28T21:55:28.186" v="84"/>
          <ac:spMkLst>
            <pc:docMk/>
            <pc:sldMk cId="3745395858" sldId="273"/>
            <ac:spMk id="9" creationId="{91C2A73B-28BB-E2E9-E3AA-81F5FD9F04AF}"/>
          </ac:spMkLst>
        </pc:spChg>
        <pc:picChg chg="add mod">
          <ac:chgData name="TICOLAT Gabriel" userId="S::gabriel.ticolat@edu.devinci.fr::d0a6f26c-5334-4187-8ebe-784b43966369" providerId="AD" clId="Web-{F741F2E2-A218-039E-4B93-A69F0E1D4DB2}" dt="2023-11-28T21:55:40.045" v="86" actId="14100"/>
          <ac:picMkLst>
            <pc:docMk/>
            <pc:sldMk cId="3745395858" sldId="273"/>
            <ac:picMk id="5" creationId="{A668BE7D-261D-222C-812A-025FDE2627F4}"/>
          </ac:picMkLst>
        </pc:picChg>
        <pc:picChg chg="del">
          <ac:chgData name="TICOLAT Gabriel" userId="S::gabriel.ticolat@edu.devinci.fr::d0a6f26c-5334-4187-8ebe-784b43966369" providerId="AD" clId="Web-{F741F2E2-A218-039E-4B93-A69F0E1D4DB2}" dt="2023-11-28T21:53:49.319" v="76"/>
          <ac:picMkLst>
            <pc:docMk/>
            <pc:sldMk cId="3745395858" sldId="273"/>
            <ac:picMk id="3078" creationId="{7C51B1FD-A57A-04F6-E2B7-BAC59F1AF903}"/>
          </ac:picMkLst>
        </pc:picChg>
      </pc:sldChg>
      <pc:sldChg chg="addSp delSp modSp add replId">
        <pc:chgData name="TICOLAT Gabriel" userId="S::gabriel.ticolat@edu.devinci.fr::d0a6f26c-5334-4187-8ebe-784b43966369" providerId="AD" clId="Web-{F741F2E2-A218-039E-4B93-A69F0E1D4DB2}" dt="2023-11-28T21:57:43.455" v="125" actId="1076"/>
        <pc:sldMkLst>
          <pc:docMk/>
          <pc:sldMk cId="884655016" sldId="274"/>
        </pc:sldMkLst>
        <pc:spChg chg="del">
          <ac:chgData name="TICOLAT Gabriel" userId="S::gabriel.ticolat@edu.devinci.fr::d0a6f26c-5334-4187-8ebe-784b43966369" providerId="AD" clId="Web-{F741F2E2-A218-039E-4B93-A69F0E1D4DB2}" dt="2023-11-28T21:55:55.671" v="88"/>
          <ac:spMkLst>
            <pc:docMk/>
            <pc:sldMk cId="884655016" sldId="274"/>
            <ac:spMk id="3" creationId="{7C29D8ED-135F-7CD6-8A1A-4796B9A0F3ED}"/>
          </ac:spMkLst>
        </pc:spChg>
        <pc:spChg chg="add del mod">
          <ac:chgData name="TICOLAT Gabriel" userId="S::gabriel.ticolat@edu.devinci.fr::d0a6f26c-5334-4187-8ebe-784b43966369" providerId="AD" clId="Web-{F741F2E2-A218-039E-4B93-A69F0E1D4DB2}" dt="2023-11-28T21:56:13.671" v="90"/>
          <ac:spMkLst>
            <pc:docMk/>
            <pc:sldMk cId="884655016" sldId="274"/>
            <ac:spMk id="8" creationId="{4DE34136-100B-5CD4-D02C-1214132E37A2}"/>
          </ac:spMkLst>
        </pc:spChg>
        <pc:spChg chg="add mod">
          <ac:chgData name="TICOLAT Gabriel" userId="S::gabriel.ticolat@edu.devinci.fr::d0a6f26c-5334-4187-8ebe-784b43966369" providerId="AD" clId="Web-{F741F2E2-A218-039E-4B93-A69F0E1D4DB2}" dt="2023-11-28T21:56:53.406" v="119" actId="20577"/>
          <ac:spMkLst>
            <pc:docMk/>
            <pc:sldMk cId="884655016" sldId="274"/>
            <ac:spMk id="11" creationId="{31D616A7-7576-9724-30A8-B93CA5E8C35C}"/>
          </ac:spMkLst>
        </pc:spChg>
        <pc:picChg chg="del">
          <ac:chgData name="TICOLAT Gabriel" userId="S::gabriel.ticolat@edu.devinci.fr::d0a6f26c-5334-4187-8ebe-784b43966369" providerId="AD" clId="Web-{F741F2E2-A218-039E-4B93-A69F0E1D4DB2}" dt="2023-11-28T21:55:58.077" v="89"/>
          <ac:picMkLst>
            <pc:docMk/>
            <pc:sldMk cId="884655016" sldId="274"/>
            <ac:picMk id="5" creationId="{A668BE7D-261D-222C-812A-025FDE2627F4}"/>
          </ac:picMkLst>
        </pc:picChg>
        <pc:picChg chg="add mod ord">
          <ac:chgData name="TICOLAT Gabriel" userId="S::gabriel.ticolat@edu.devinci.fr::d0a6f26c-5334-4187-8ebe-784b43966369" providerId="AD" clId="Web-{F741F2E2-A218-039E-4B93-A69F0E1D4DB2}" dt="2023-11-28T21:57:43.455" v="125" actId="1076"/>
          <ac:picMkLst>
            <pc:docMk/>
            <pc:sldMk cId="884655016" sldId="274"/>
            <ac:picMk id="9" creationId="{04CEC4D8-262A-3411-05F9-D54FB22569DE}"/>
          </ac:picMkLst>
        </pc:picChg>
        <pc:picChg chg="add mod">
          <ac:chgData name="TICOLAT Gabriel" userId="S::gabriel.ticolat@edu.devinci.fr::d0a6f26c-5334-4187-8ebe-784b43966369" providerId="AD" clId="Web-{F741F2E2-A218-039E-4B93-A69F0E1D4DB2}" dt="2023-11-28T21:57:18.532" v="124" actId="14100"/>
          <ac:picMkLst>
            <pc:docMk/>
            <pc:sldMk cId="884655016" sldId="274"/>
            <ac:picMk id="12" creationId="{5BE899A0-335B-67EE-9599-DF1CA80A82FF}"/>
          </ac:picMkLst>
        </pc:picChg>
      </pc:sldChg>
    </pc:docChg>
  </pc:docChgLst>
  <pc:docChgLst>
    <pc:chgData name="DESLOGES Lisa" userId="S::lisa.desloges@edu.devinci.fr::89ecf8bc-c86f-414d-afc3-98d60ce85c47" providerId="AD" clId="Web-{41FB3B22-EBE9-C1E6-28C2-61E2C2C044BD}"/>
    <pc:docChg chg="addSld modSld sldOrd">
      <pc:chgData name="DESLOGES Lisa" userId="S::lisa.desloges@edu.devinci.fr::89ecf8bc-c86f-414d-afc3-98d60ce85c47" providerId="AD" clId="Web-{41FB3B22-EBE9-C1E6-28C2-61E2C2C044BD}" dt="2023-11-28T19:15:19.910" v="152" actId="1076"/>
      <pc:docMkLst>
        <pc:docMk/>
      </pc:docMkLst>
      <pc:sldChg chg="addSp delSp modSp mod ord setBg">
        <pc:chgData name="DESLOGES Lisa" userId="S::lisa.desloges@edu.devinci.fr::89ecf8bc-c86f-414d-afc3-98d60ce85c47" providerId="AD" clId="Web-{41FB3B22-EBE9-C1E6-28C2-61E2C2C044BD}" dt="2023-11-28T19:00:36.884" v="136"/>
        <pc:sldMkLst>
          <pc:docMk/>
          <pc:sldMk cId="3385578160" sldId="261"/>
        </pc:sldMkLst>
        <pc:spChg chg="del mod">
          <ac:chgData name="DESLOGES Lisa" userId="S::lisa.desloges@edu.devinci.fr::89ecf8bc-c86f-414d-afc3-98d60ce85c47" providerId="AD" clId="Web-{41FB3B22-EBE9-C1E6-28C2-61E2C2C044BD}" dt="2023-11-28T18:12:18.784" v="36"/>
          <ac:spMkLst>
            <pc:docMk/>
            <pc:sldMk cId="3385578160" sldId="261"/>
            <ac:spMk id="2" creationId="{0A757084-174B-A3C7-1E6F-512092577AB6}"/>
          </ac:spMkLst>
        </pc:spChg>
        <pc:spChg chg="add mod">
          <ac:chgData name="DESLOGES Lisa" userId="S::lisa.desloges@edu.devinci.fr::89ecf8bc-c86f-414d-afc3-98d60ce85c47" providerId="AD" clId="Web-{41FB3B22-EBE9-C1E6-28C2-61E2C2C044BD}" dt="2023-11-28T18:12:18.784" v="36"/>
          <ac:spMkLst>
            <pc:docMk/>
            <pc:sldMk cId="3385578160" sldId="261"/>
            <ac:spMk id="6" creationId="{BE082D84-8FC8-F9DD-920C-FC12A100EBB2}"/>
          </ac:spMkLst>
        </pc:spChg>
      </pc:sldChg>
      <pc:sldChg chg="mod setBg">
        <pc:chgData name="DESLOGES Lisa" userId="S::lisa.desloges@edu.devinci.fr::89ecf8bc-c86f-414d-afc3-98d60ce85c47" providerId="AD" clId="Web-{41FB3B22-EBE9-C1E6-28C2-61E2C2C044BD}" dt="2023-11-28T18:48:48.114" v="117"/>
        <pc:sldMkLst>
          <pc:docMk/>
          <pc:sldMk cId="3433879852" sldId="262"/>
        </pc:sldMkLst>
      </pc:sldChg>
      <pc:sldChg chg="addSp delSp modSp mod setBg">
        <pc:chgData name="DESLOGES Lisa" userId="S::lisa.desloges@edu.devinci.fr::89ecf8bc-c86f-414d-afc3-98d60ce85c47" providerId="AD" clId="Web-{41FB3B22-EBE9-C1E6-28C2-61E2C2C044BD}" dt="2023-11-28T19:15:19.910" v="152" actId="1076"/>
        <pc:sldMkLst>
          <pc:docMk/>
          <pc:sldMk cId="3282975641" sldId="264"/>
        </pc:sldMkLst>
        <pc:spChg chg="mod ord">
          <ac:chgData name="DESLOGES Lisa" userId="S::lisa.desloges@edu.devinci.fr::89ecf8bc-c86f-414d-afc3-98d60ce85c47" providerId="AD" clId="Web-{41FB3B22-EBE9-C1E6-28C2-61E2C2C044BD}" dt="2023-11-28T18:40:11.427" v="103"/>
          <ac:spMkLst>
            <pc:docMk/>
            <pc:sldMk cId="3282975641" sldId="264"/>
            <ac:spMk id="2" creationId="{61BBFE4D-324C-8F3F-E9F5-8F0B64127B5D}"/>
          </ac:spMkLst>
        </pc:spChg>
        <pc:spChg chg="add mod ord">
          <ac:chgData name="DESLOGES Lisa" userId="S::lisa.desloges@edu.devinci.fr::89ecf8bc-c86f-414d-afc3-98d60ce85c47" providerId="AD" clId="Web-{41FB3B22-EBE9-C1E6-28C2-61E2C2C044BD}" dt="2023-11-28T18:40:11.427" v="103"/>
          <ac:spMkLst>
            <pc:docMk/>
            <pc:sldMk cId="3282975641" sldId="264"/>
            <ac:spMk id="3" creationId="{E4CF48C8-7099-329D-9239-BA81A18FAAC0}"/>
          </ac:spMkLst>
        </pc:spChg>
        <pc:spChg chg="mod">
          <ac:chgData name="DESLOGES Lisa" userId="S::lisa.desloges@edu.devinci.fr::89ecf8bc-c86f-414d-afc3-98d60ce85c47" providerId="AD" clId="Web-{41FB3B22-EBE9-C1E6-28C2-61E2C2C044BD}" dt="2023-11-28T18:40:11.427" v="103"/>
          <ac:spMkLst>
            <pc:docMk/>
            <pc:sldMk cId="3282975641" sldId="264"/>
            <ac:spMk id="7" creationId="{0BF02C58-48C5-9832-5EB0-329D45C972B8}"/>
          </ac:spMkLst>
        </pc:spChg>
        <pc:spChg chg="mod ord">
          <ac:chgData name="DESLOGES Lisa" userId="S::lisa.desloges@edu.devinci.fr::89ecf8bc-c86f-414d-afc3-98d60ce85c47" providerId="AD" clId="Web-{41FB3B22-EBE9-C1E6-28C2-61E2C2C044BD}" dt="2023-11-28T18:40:11.427" v="103"/>
          <ac:spMkLst>
            <pc:docMk/>
            <pc:sldMk cId="3282975641" sldId="264"/>
            <ac:spMk id="9" creationId="{8CA32F46-167C-D6F6-CAD0-289955619FAB}"/>
          </ac:spMkLst>
        </pc:spChg>
        <pc:spChg chg="add del mod">
          <ac:chgData name="DESLOGES Lisa" userId="S::lisa.desloges@edu.devinci.fr::89ecf8bc-c86f-414d-afc3-98d60ce85c47" providerId="AD" clId="Web-{41FB3B22-EBE9-C1E6-28C2-61E2C2C044BD}" dt="2023-11-28T18:40:05.661" v="99"/>
          <ac:spMkLst>
            <pc:docMk/>
            <pc:sldMk cId="3282975641" sldId="264"/>
            <ac:spMk id="10" creationId="{CF983936-9B9A-B4BE-20D5-589B18C78BA7}"/>
          </ac:spMkLst>
        </pc:spChg>
        <pc:spChg chg="add del">
          <ac:chgData name="DESLOGES Lisa" userId="S::lisa.desloges@edu.devinci.fr::89ecf8bc-c86f-414d-afc3-98d60ce85c47" providerId="AD" clId="Web-{41FB3B22-EBE9-C1E6-28C2-61E2C2C044BD}" dt="2023-11-28T18:35:57.669" v="79"/>
          <ac:spMkLst>
            <pc:docMk/>
            <pc:sldMk cId="3282975641" sldId="264"/>
            <ac:spMk id="13" creationId="{99C3E6CF-B79B-576C-824B-A29CB8365AA5}"/>
          </ac:spMkLst>
        </pc:spChg>
        <pc:spChg chg="add del">
          <ac:chgData name="DESLOGES Lisa" userId="S::lisa.desloges@edu.devinci.fr::89ecf8bc-c86f-414d-afc3-98d60ce85c47" providerId="AD" clId="Web-{41FB3B22-EBE9-C1E6-28C2-61E2C2C044BD}" dt="2023-11-28T18:36:17.873" v="83"/>
          <ac:spMkLst>
            <pc:docMk/>
            <pc:sldMk cId="3282975641" sldId="264"/>
            <ac:spMk id="14" creationId="{D4771268-CB57-404A-9271-370EB28F6090}"/>
          </ac:spMkLst>
        </pc:spChg>
        <pc:spChg chg="add del">
          <ac:chgData name="DESLOGES Lisa" userId="S::lisa.desloges@edu.devinci.fr::89ecf8bc-c86f-414d-afc3-98d60ce85c47" providerId="AD" clId="Web-{41FB3B22-EBE9-C1E6-28C2-61E2C2C044BD}" dt="2023-11-28T18:36:20.717" v="85"/>
          <ac:spMkLst>
            <pc:docMk/>
            <pc:sldMk cId="3282975641" sldId="264"/>
            <ac:spMk id="17" creationId="{9F7D5CDA-D291-4307-BF55-1381FED29634}"/>
          </ac:spMkLst>
        </pc:spChg>
        <pc:spChg chg="add del">
          <ac:chgData name="DESLOGES Lisa" userId="S::lisa.desloges@edu.devinci.fr::89ecf8bc-c86f-414d-afc3-98d60ce85c47" providerId="AD" clId="Web-{41FB3B22-EBE9-C1E6-28C2-61E2C2C044BD}" dt="2023-11-28T18:36:20.717" v="85"/>
          <ac:spMkLst>
            <pc:docMk/>
            <pc:sldMk cId="3282975641" sldId="264"/>
            <ac:spMk id="18" creationId="{59B296B9-C5A5-4E4F-9B60-C907B5F1466C}"/>
          </ac:spMkLst>
        </pc:spChg>
        <pc:spChg chg="add del">
          <ac:chgData name="DESLOGES Lisa" userId="S::lisa.desloges@edu.devinci.fr::89ecf8bc-c86f-414d-afc3-98d60ce85c47" providerId="AD" clId="Web-{41FB3B22-EBE9-C1E6-28C2-61E2C2C044BD}" dt="2023-11-28T18:36:20.717" v="85"/>
          <ac:spMkLst>
            <pc:docMk/>
            <pc:sldMk cId="3282975641" sldId="264"/>
            <ac:spMk id="19" creationId="{D93EEA1C-DF82-1D30-1001-FD7984913AA3}"/>
          </ac:spMkLst>
        </pc:spChg>
        <pc:spChg chg="add del">
          <ac:chgData name="DESLOGES Lisa" userId="S::lisa.desloges@edu.devinci.fr::89ecf8bc-c86f-414d-afc3-98d60ce85c47" providerId="AD" clId="Web-{41FB3B22-EBE9-C1E6-28C2-61E2C2C044BD}" dt="2023-11-28T18:36:20.717" v="85"/>
          <ac:spMkLst>
            <pc:docMk/>
            <pc:sldMk cId="3282975641" sldId="264"/>
            <ac:spMk id="20" creationId="{D0300FD3-5AF1-6305-15FA-9078072672E2}"/>
          </ac:spMkLst>
        </pc:spChg>
        <pc:spChg chg="add del">
          <ac:chgData name="DESLOGES Lisa" userId="S::lisa.desloges@edu.devinci.fr::89ecf8bc-c86f-414d-afc3-98d60ce85c47" providerId="AD" clId="Web-{41FB3B22-EBE9-C1E6-28C2-61E2C2C044BD}" dt="2023-11-28T18:36:22.779" v="87"/>
          <ac:spMkLst>
            <pc:docMk/>
            <pc:sldMk cId="3282975641" sldId="264"/>
            <ac:spMk id="22" creationId="{C0763A76-9F1C-4FC5-82B7-DD475DA461B2}"/>
          </ac:spMkLst>
        </pc:spChg>
        <pc:spChg chg="add del">
          <ac:chgData name="DESLOGES Lisa" userId="S::lisa.desloges@edu.devinci.fr::89ecf8bc-c86f-414d-afc3-98d60ce85c47" providerId="AD" clId="Web-{41FB3B22-EBE9-C1E6-28C2-61E2C2C044BD}" dt="2023-11-28T18:36:04.748" v="81"/>
          <ac:spMkLst>
            <pc:docMk/>
            <pc:sldMk cId="3282975641" sldId="264"/>
            <ac:spMk id="23" creationId="{7949ABD7-8E77-6FD2-C563-6FD0EC89F3B9}"/>
          </ac:spMkLst>
        </pc:spChg>
        <pc:spChg chg="add del">
          <ac:chgData name="DESLOGES Lisa" userId="S::lisa.desloges@edu.devinci.fr::89ecf8bc-c86f-414d-afc3-98d60ce85c47" providerId="AD" clId="Web-{41FB3B22-EBE9-C1E6-28C2-61E2C2C044BD}" dt="2023-11-28T18:36:22.779" v="87"/>
          <ac:spMkLst>
            <pc:docMk/>
            <pc:sldMk cId="3282975641" sldId="264"/>
            <ac:spMk id="24" creationId="{E81BF4F6-F2CF-4984-9D14-D6966D92F99F}"/>
          </ac:spMkLst>
        </pc:spChg>
        <pc:spChg chg="add del">
          <ac:chgData name="DESLOGES Lisa" userId="S::lisa.desloges@edu.devinci.fr::89ecf8bc-c86f-414d-afc3-98d60ce85c47" providerId="AD" clId="Web-{41FB3B22-EBE9-C1E6-28C2-61E2C2C044BD}" dt="2023-11-28T18:36:22.779" v="87"/>
          <ac:spMkLst>
            <pc:docMk/>
            <pc:sldMk cId="3282975641" sldId="264"/>
            <ac:spMk id="25" creationId="{DBD32414-3301-D104-9198-AE8012A544AE}"/>
          </ac:spMkLst>
        </pc:spChg>
        <pc:spChg chg="add del">
          <ac:chgData name="DESLOGES Lisa" userId="S::lisa.desloges@edu.devinci.fr::89ecf8bc-c86f-414d-afc3-98d60ce85c47" providerId="AD" clId="Web-{41FB3B22-EBE9-C1E6-28C2-61E2C2C044BD}" dt="2023-11-28T18:40:11.427" v="103"/>
          <ac:spMkLst>
            <pc:docMk/>
            <pc:sldMk cId="3282975641" sldId="264"/>
            <ac:spMk id="27" creationId="{7949ABD7-8E77-6FD2-C563-6FD0EC89F3B9}"/>
          </ac:spMkLst>
        </pc:spChg>
        <pc:grpChg chg="add del">
          <ac:chgData name="DESLOGES Lisa" userId="S::lisa.desloges@edu.devinci.fr::89ecf8bc-c86f-414d-afc3-98d60ce85c47" providerId="AD" clId="Web-{41FB3B22-EBE9-C1E6-28C2-61E2C2C044BD}" dt="2023-11-28T18:35:57.669" v="79"/>
          <ac:grpSpMkLst>
            <pc:docMk/>
            <pc:sldMk cId="3282975641" sldId="264"/>
            <ac:grpSpMk id="16" creationId="{A825BD3A-E149-3C61-449F-23D1B09562D9}"/>
          </ac:grpSpMkLst>
        </pc:grpChg>
        <pc:picChg chg="mod ord modCrop">
          <ac:chgData name="DESLOGES Lisa" userId="S::lisa.desloges@edu.devinci.fr::89ecf8bc-c86f-414d-afc3-98d60ce85c47" providerId="AD" clId="Web-{41FB3B22-EBE9-C1E6-28C2-61E2C2C044BD}" dt="2023-11-28T18:41:34.913" v="116" actId="1076"/>
          <ac:picMkLst>
            <pc:docMk/>
            <pc:sldMk cId="3282975641" sldId="264"/>
            <ac:picMk id="4" creationId="{0CFC42FB-AB3D-A8C8-5B9F-DA0098F94A2A}"/>
          </ac:picMkLst>
        </pc:picChg>
        <pc:picChg chg="add del mod">
          <ac:chgData name="DESLOGES Lisa" userId="S::lisa.desloges@edu.devinci.fr::89ecf8bc-c86f-414d-afc3-98d60ce85c47" providerId="AD" clId="Web-{41FB3B22-EBE9-C1E6-28C2-61E2C2C044BD}" dt="2023-11-28T18:40:21.130" v="107"/>
          <ac:picMkLst>
            <pc:docMk/>
            <pc:sldMk cId="3282975641" sldId="264"/>
            <ac:picMk id="5" creationId="{32304903-0AAE-A006-C836-F6D0DC906D3A}"/>
          </ac:picMkLst>
        </pc:picChg>
        <pc:picChg chg="add del mod ord">
          <ac:chgData name="DESLOGES Lisa" userId="S::lisa.desloges@edu.devinci.fr::89ecf8bc-c86f-414d-afc3-98d60ce85c47" providerId="AD" clId="Web-{41FB3B22-EBE9-C1E6-28C2-61E2C2C044BD}" dt="2023-11-28T18:40:07.098" v="100"/>
          <ac:picMkLst>
            <pc:docMk/>
            <pc:sldMk cId="3282975641" sldId="264"/>
            <ac:picMk id="6" creationId="{32047696-B29C-9CA0-1EF5-4977B1465537}"/>
          </ac:picMkLst>
        </pc:picChg>
        <pc:picChg chg="add del mod ord">
          <ac:chgData name="DESLOGES Lisa" userId="S::lisa.desloges@edu.devinci.fr::89ecf8bc-c86f-414d-afc3-98d60ce85c47" providerId="AD" clId="Web-{41FB3B22-EBE9-C1E6-28C2-61E2C2C044BD}" dt="2023-11-28T18:40:04.755" v="98"/>
          <ac:picMkLst>
            <pc:docMk/>
            <pc:sldMk cId="3282975641" sldId="264"/>
            <ac:picMk id="11" creationId="{D3770DBC-8090-7ED0-89A2-2CA5B0813CE2}"/>
          </ac:picMkLst>
        </pc:picChg>
        <pc:picChg chg="add del mod">
          <ac:chgData name="DESLOGES Lisa" userId="S::lisa.desloges@edu.devinci.fr::89ecf8bc-c86f-414d-afc3-98d60ce85c47" providerId="AD" clId="Web-{41FB3B22-EBE9-C1E6-28C2-61E2C2C044BD}" dt="2023-11-28T18:41:17.054" v="109"/>
          <ac:picMkLst>
            <pc:docMk/>
            <pc:sldMk cId="3282975641" sldId="264"/>
            <ac:picMk id="12" creationId="{6FD18E2B-3596-5B34-48C7-98CA759B63C4}"/>
          </ac:picMkLst>
        </pc:picChg>
        <pc:picChg chg="add mod ord">
          <ac:chgData name="DESLOGES Lisa" userId="S::lisa.desloges@edu.devinci.fr::89ecf8bc-c86f-414d-afc3-98d60ce85c47" providerId="AD" clId="Web-{41FB3B22-EBE9-C1E6-28C2-61E2C2C044BD}" dt="2023-11-28T19:15:19.910" v="152" actId="1076"/>
          <ac:picMkLst>
            <pc:docMk/>
            <pc:sldMk cId="3282975641" sldId="264"/>
            <ac:picMk id="26" creationId="{8188F2F4-6F7D-DE25-C459-EA6FC2BDED5E}"/>
          </ac:picMkLst>
        </pc:picChg>
      </pc:sldChg>
      <pc:sldChg chg="modSp mod ord setBg">
        <pc:chgData name="DESLOGES Lisa" userId="S::lisa.desloges@edu.devinci.fr::89ecf8bc-c86f-414d-afc3-98d60ce85c47" providerId="AD" clId="Web-{41FB3B22-EBE9-C1E6-28C2-61E2C2C044BD}" dt="2023-11-28T19:02:36.325" v="140"/>
        <pc:sldMkLst>
          <pc:docMk/>
          <pc:sldMk cId="2852928768" sldId="267"/>
        </pc:sldMkLst>
        <pc:picChg chg="mod modCrop">
          <ac:chgData name="DESLOGES Lisa" userId="S::lisa.desloges@edu.devinci.fr::89ecf8bc-c86f-414d-afc3-98d60ce85c47" providerId="AD" clId="Web-{41FB3B22-EBE9-C1E6-28C2-61E2C2C044BD}" dt="2023-11-28T19:01:48.183" v="139"/>
          <ac:picMkLst>
            <pc:docMk/>
            <pc:sldMk cId="2852928768" sldId="267"/>
            <ac:picMk id="4" creationId="{8F401805-3361-1AE9-6082-D40FD5CA0CD0}"/>
          </ac:picMkLst>
        </pc:picChg>
      </pc:sldChg>
      <pc:sldChg chg="delSp mod setBg">
        <pc:chgData name="DESLOGES Lisa" userId="S::lisa.desloges@edu.devinci.fr::89ecf8bc-c86f-414d-afc3-98d60ce85c47" providerId="AD" clId="Web-{41FB3B22-EBE9-C1E6-28C2-61E2C2C044BD}" dt="2023-11-28T19:01:09.526" v="137"/>
        <pc:sldMkLst>
          <pc:docMk/>
          <pc:sldMk cId="3102075392" sldId="268"/>
        </pc:sldMkLst>
        <pc:spChg chg="del">
          <ac:chgData name="DESLOGES Lisa" userId="S::lisa.desloges@edu.devinci.fr::89ecf8bc-c86f-414d-afc3-98d60ce85c47" providerId="AD" clId="Web-{41FB3B22-EBE9-C1E6-28C2-61E2C2C044BD}" dt="2023-11-28T18:19:35.375" v="39"/>
          <ac:spMkLst>
            <pc:docMk/>
            <pc:sldMk cId="3102075392" sldId="268"/>
            <ac:spMk id="2" creationId="{4FA89756-19EE-9992-D1F7-4A7D2C086F78}"/>
          </ac:spMkLst>
        </pc:spChg>
        <pc:spChg chg="del">
          <ac:chgData name="DESLOGES Lisa" userId="S::lisa.desloges@edu.devinci.fr::89ecf8bc-c86f-414d-afc3-98d60ce85c47" providerId="AD" clId="Web-{41FB3B22-EBE9-C1E6-28C2-61E2C2C044BD}" dt="2023-11-28T18:19:32.562" v="38"/>
          <ac:spMkLst>
            <pc:docMk/>
            <pc:sldMk cId="3102075392" sldId="268"/>
            <ac:spMk id="3" creationId="{51098ED7-EAE8-782F-19F1-11DF78427F2D}"/>
          </ac:spMkLst>
        </pc:spChg>
        <pc:spChg chg="del">
          <ac:chgData name="DESLOGES Lisa" userId="S::lisa.desloges@edu.devinci.fr::89ecf8bc-c86f-414d-afc3-98d60ce85c47" providerId="AD" clId="Web-{41FB3B22-EBE9-C1E6-28C2-61E2C2C044BD}" dt="2023-11-28T18:19:37.969" v="40"/>
          <ac:spMkLst>
            <pc:docMk/>
            <pc:sldMk cId="3102075392" sldId="268"/>
            <ac:spMk id="5" creationId="{EE9058D4-5F6E-F3D2-45D4-7EA3CD3812C3}"/>
          </ac:spMkLst>
        </pc:spChg>
        <pc:spChg chg="del">
          <ac:chgData name="DESLOGES Lisa" userId="S::lisa.desloges@edu.devinci.fr::89ecf8bc-c86f-414d-afc3-98d60ce85c47" providerId="AD" clId="Web-{41FB3B22-EBE9-C1E6-28C2-61E2C2C044BD}" dt="2023-11-28T18:19:42.375" v="41"/>
          <ac:spMkLst>
            <pc:docMk/>
            <pc:sldMk cId="3102075392" sldId="268"/>
            <ac:spMk id="6" creationId="{440671CE-990F-8F0B-D316-97DFA041283D}"/>
          </ac:spMkLst>
        </pc:spChg>
      </pc:sldChg>
      <pc:sldChg chg="addSp delSp modSp new mod setBg">
        <pc:chgData name="DESLOGES Lisa" userId="S::lisa.desloges@edu.devinci.fr::89ecf8bc-c86f-414d-afc3-98d60ce85c47" providerId="AD" clId="Web-{41FB3B22-EBE9-C1E6-28C2-61E2C2C044BD}" dt="2023-11-28T18:58:31.974" v="133" actId="1076"/>
        <pc:sldMkLst>
          <pc:docMk/>
          <pc:sldMk cId="3504749397" sldId="271"/>
        </pc:sldMkLst>
        <pc:spChg chg="del">
          <ac:chgData name="DESLOGES Lisa" userId="S::lisa.desloges@edu.devinci.fr::89ecf8bc-c86f-414d-afc3-98d60ce85c47" providerId="AD" clId="Web-{41FB3B22-EBE9-C1E6-28C2-61E2C2C044BD}" dt="2023-11-28T18:31:18.505" v="64"/>
          <ac:spMkLst>
            <pc:docMk/>
            <pc:sldMk cId="3504749397" sldId="271"/>
            <ac:spMk id="2" creationId="{1A6EA4E9-0513-6008-D3B2-5BE9A597B020}"/>
          </ac:spMkLst>
        </pc:spChg>
        <pc:spChg chg="del">
          <ac:chgData name="DESLOGES Lisa" userId="S::lisa.desloges@edu.devinci.fr::89ecf8bc-c86f-414d-afc3-98d60ce85c47" providerId="AD" clId="Web-{41FB3B22-EBE9-C1E6-28C2-61E2C2C044BD}" dt="2023-11-28T18:31:26.161" v="66"/>
          <ac:spMkLst>
            <pc:docMk/>
            <pc:sldMk cId="3504749397" sldId="271"/>
            <ac:spMk id="3" creationId="{09A25D4C-BF9F-EEDC-5DB8-89B2F255ECCB}"/>
          </ac:spMkLst>
        </pc:spChg>
        <pc:spChg chg="del">
          <ac:chgData name="DESLOGES Lisa" userId="S::lisa.desloges@edu.devinci.fr::89ecf8bc-c86f-414d-afc3-98d60ce85c47" providerId="AD" clId="Web-{41FB3B22-EBE9-C1E6-28C2-61E2C2C044BD}" dt="2023-11-28T18:27:29.795" v="43"/>
          <ac:spMkLst>
            <pc:docMk/>
            <pc:sldMk cId="3504749397" sldId="271"/>
            <ac:spMk id="4" creationId="{DBB35794-01DD-BE76-7FFB-9C6F503E67F0}"/>
          </ac:spMkLst>
        </pc:spChg>
        <pc:spChg chg="del">
          <ac:chgData name="DESLOGES Lisa" userId="S::lisa.desloges@edu.devinci.fr::89ecf8bc-c86f-414d-afc3-98d60ce85c47" providerId="AD" clId="Web-{41FB3B22-EBE9-C1E6-28C2-61E2C2C044BD}" dt="2023-11-28T18:31:22.380" v="65"/>
          <ac:spMkLst>
            <pc:docMk/>
            <pc:sldMk cId="3504749397" sldId="271"/>
            <ac:spMk id="5" creationId="{EAB47E24-254D-20A3-01B0-59C1FA840D06}"/>
          </ac:spMkLst>
        </pc:spChg>
        <pc:spChg chg="del">
          <ac:chgData name="DESLOGES Lisa" userId="S::lisa.desloges@edu.devinci.fr::89ecf8bc-c86f-414d-afc3-98d60ce85c47" providerId="AD" clId="Web-{41FB3B22-EBE9-C1E6-28C2-61E2C2C044BD}" dt="2023-11-28T18:30:11.378" v="48"/>
          <ac:spMkLst>
            <pc:docMk/>
            <pc:sldMk cId="3504749397" sldId="271"/>
            <ac:spMk id="6" creationId="{62F7E9BB-EC7F-10EB-5376-01B0463AE2C9}"/>
          </ac:spMkLst>
        </pc:spChg>
        <pc:spChg chg="add del mod">
          <ac:chgData name="DESLOGES Lisa" userId="S::lisa.desloges@edu.devinci.fr::89ecf8bc-c86f-414d-afc3-98d60ce85c47" providerId="AD" clId="Web-{41FB3B22-EBE9-C1E6-28C2-61E2C2C044BD}" dt="2023-11-28T18:30:17.878" v="49"/>
          <ac:spMkLst>
            <pc:docMk/>
            <pc:sldMk cId="3504749397" sldId="271"/>
            <ac:spMk id="12" creationId="{7DDF11BA-B8ED-2862-906C-3EFEA88F4D48}"/>
          </ac:spMkLst>
        </pc:spChg>
        <pc:spChg chg="add del mod">
          <ac:chgData name="DESLOGES Lisa" userId="S::lisa.desloges@edu.devinci.fr::89ecf8bc-c86f-414d-afc3-98d60ce85c47" providerId="AD" clId="Web-{41FB3B22-EBE9-C1E6-28C2-61E2C2C044BD}" dt="2023-11-28T18:30:23.269" v="51"/>
          <ac:spMkLst>
            <pc:docMk/>
            <pc:sldMk cId="3504749397" sldId="271"/>
            <ac:spMk id="16" creationId="{B11936D5-ACD0-F346-D7A2-46468FB393CB}"/>
          </ac:spMkLst>
        </pc:spChg>
        <pc:picChg chg="add del mod ord">
          <ac:chgData name="DESLOGES Lisa" userId="S::lisa.desloges@edu.devinci.fr::89ecf8bc-c86f-414d-afc3-98d60ce85c47" providerId="AD" clId="Web-{41FB3B22-EBE9-C1E6-28C2-61E2C2C044BD}" dt="2023-11-28T18:28:01.640" v="47"/>
          <ac:picMkLst>
            <pc:docMk/>
            <pc:sldMk cId="3504749397" sldId="271"/>
            <ac:picMk id="10" creationId="{0B72A52F-0F99-8994-8C08-1318E41933B5}"/>
          </ac:picMkLst>
        </pc:picChg>
        <pc:picChg chg="add mod ord">
          <ac:chgData name="DESLOGES Lisa" userId="S::lisa.desloges@edu.devinci.fr::89ecf8bc-c86f-414d-afc3-98d60ce85c47" providerId="AD" clId="Web-{41FB3B22-EBE9-C1E6-28C2-61E2C2C044BD}" dt="2023-11-28T18:58:23.552" v="131" actId="1076"/>
          <ac:picMkLst>
            <pc:docMk/>
            <pc:sldMk cId="3504749397" sldId="271"/>
            <ac:picMk id="13" creationId="{5725D4DB-D410-A3D5-4BFF-3CE714B706B5}"/>
          </ac:picMkLst>
        </pc:picChg>
        <pc:picChg chg="add del mod ord">
          <ac:chgData name="DESLOGES Lisa" userId="S::lisa.desloges@edu.devinci.fr::89ecf8bc-c86f-414d-afc3-98d60ce85c47" providerId="AD" clId="Web-{41FB3B22-EBE9-C1E6-28C2-61E2C2C044BD}" dt="2023-11-28T18:30:20.378" v="50"/>
          <ac:picMkLst>
            <pc:docMk/>
            <pc:sldMk cId="3504749397" sldId="271"/>
            <ac:picMk id="14" creationId="{4711DDCB-FDB4-69E3-E640-BA9C7C4B3D6F}"/>
          </ac:picMkLst>
        </pc:picChg>
        <pc:picChg chg="add mod ord">
          <ac:chgData name="DESLOGES Lisa" userId="S::lisa.desloges@edu.devinci.fr::89ecf8bc-c86f-414d-afc3-98d60ce85c47" providerId="AD" clId="Web-{41FB3B22-EBE9-C1E6-28C2-61E2C2C044BD}" dt="2023-11-28T18:58:29.771" v="132" actId="1076"/>
          <ac:picMkLst>
            <pc:docMk/>
            <pc:sldMk cId="3504749397" sldId="271"/>
            <ac:picMk id="17" creationId="{16E4A756-D977-52BD-47CA-3FE2C08E1AC2}"/>
          </ac:picMkLst>
        </pc:picChg>
        <pc:picChg chg="add mod">
          <ac:chgData name="DESLOGES Lisa" userId="S::lisa.desloges@edu.devinci.fr::89ecf8bc-c86f-414d-afc3-98d60ce85c47" providerId="AD" clId="Web-{41FB3B22-EBE9-C1E6-28C2-61E2C2C044BD}" dt="2023-11-28T18:58:31.974" v="133" actId="1076"/>
          <ac:picMkLst>
            <pc:docMk/>
            <pc:sldMk cId="3504749397" sldId="271"/>
            <ac:picMk id="18" creationId="{98736E13-9F3B-C8CE-4CF1-61ACD3796F08}"/>
          </ac:picMkLst>
        </pc:picChg>
      </pc:sldChg>
    </pc:docChg>
  </pc:docChgLst>
  <pc:docChgLst>
    <pc:chgData name="DESLOGES Lisa" userId="89ecf8bc-c86f-414d-afc3-98d60ce85c47" providerId="ADAL" clId="{455C3DA8-214D-41EE-8CF8-47E961189916}"/>
    <pc:docChg chg="undo custSel modSld">
      <pc:chgData name="DESLOGES Lisa" userId="89ecf8bc-c86f-414d-afc3-98d60ce85c47" providerId="ADAL" clId="{455C3DA8-214D-41EE-8CF8-47E961189916}" dt="2023-11-28T19:43:34.773" v="161"/>
      <pc:docMkLst>
        <pc:docMk/>
      </pc:docMkLst>
      <pc:sldChg chg="addSp modSp mod">
        <pc:chgData name="DESLOGES Lisa" userId="89ecf8bc-c86f-414d-afc3-98d60ce85c47" providerId="ADAL" clId="{455C3DA8-214D-41EE-8CF8-47E961189916}" dt="2023-11-28T19:22:15.956" v="65" actId="14100"/>
        <pc:sldMkLst>
          <pc:docMk/>
          <pc:sldMk cId="3385578160" sldId="261"/>
        </pc:sldMkLst>
        <pc:picChg chg="add mod ord">
          <ac:chgData name="DESLOGES Lisa" userId="89ecf8bc-c86f-414d-afc3-98d60ce85c47" providerId="ADAL" clId="{455C3DA8-214D-41EE-8CF8-47E961189916}" dt="2023-11-28T19:22:15.956" v="65" actId="14100"/>
          <ac:picMkLst>
            <pc:docMk/>
            <pc:sldMk cId="3385578160" sldId="261"/>
            <ac:picMk id="2" creationId="{3AF94FE9-441B-1A8E-B486-567A5083921F}"/>
          </ac:picMkLst>
        </pc:picChg>
      </pc:sldChg>
      <pc:sldChg chg="modSp mod">
        <pc:chgData name="DESLOGES Lisa" userId="89ecf8bc-c86f-414d-afc3-98d60ce85c47" providerId="ADAL" clId="{455C3DA8-214D-41EE-8CF8-47E961189916}" dt="2023-11-28T19:43:34.773" v="161"/>
        <pc:sldMkLst>
          <pc:docMk/>
          <pc:sldMk cId="3282975641" sldId="264"/>
        </pc:sldMkLst>
        <pc:spChg chg="mod">
          <ac:chgData name="DESLOGES Lisa" userId="89ecf8bc-c86f-414d-afc3-98d60ce85c47" providerId="ADAL" clId="{455C3DA8-214D-41EE-8CF8-47E961189916}" dt="2023-11-28T19:43:34.773" v="161"/>
          <ac:spMkLst>
            <pc:docMk/>
            <pc:sldMk cId="3282975641" sldId="264"/>
            <ac:spMk id="3" creationId="{E4CF48C8-7099-329D-9239-BA81A18FAAC0}"/>
          </ac:spMkLst>
        </pc:spChg>
        <pc:picChg chg="mod">
          <ac:chgData name="DESLOGES Lisa" userId="89ecf8bc-c86f-414d-afc3-98d60ce85c47" providerId="ADAL" clId="{455C3DA8-214D-41EE-8CF8-47E961189916}" dt="2023-11-28T19:19:02.855" v="33" actId="1076"/>
          <ac:picMkLst>
            <pc:docMk/>
            <pc:sldMk cId="3282975641" sldId="264"/>
            <ac:picMk id="26" creationId="{8188F2F4-6F7D-DE25-C459-EA6FC2BDED5E}"/>
          </ac:picMkLst>
        </pc:picChg>
      </pc:sldChg>
      <pc:sldChg chg="addSp modSp mod">
        <pc:chgData name="DESLOGES Lisa" userId="89ecf8bc-c86f-414d-afc3-98d60ce85c47" providerId="ADAL" clId="{455C3DA8-214D-41EE-8CF8-47E961189916}" dt="2023-11-28T19:23:37.151" v="91" actId="14100"/>
        <pc:sldMkLst>
          <pc:docMk/>
          <pc:sldMk cId="3102075392" sldId="268"/>
        </pc:sldMkLst>
        <pc:picChg chg="add mod ord">
          <ac:chgData name="DESLOGES Lisa" userId="89ecf8bc-c86f-414d-afc3-98d60ce85c47" providerId="ADAL" clId="{455C3DA8-214D-41EE-8CF8-47E961189916}" dt="2023-11-28T19:23:37.151" v="91" actId="14100"/>
          <ac:picMkLst>
            <pc:docMk/>
            <pc:sldMk cId="3102075392" sldId="268"/>
            <ac:picMk id="2" creationId="{285D086A-1CE5-C504-11A5-5FF7B0CA08B6}"/>
          </ac:picMkLst>
        </pc:picChg>
      </pc:sldChg>
      <pc:sldChg chg="addSp delSp modSp mod">
        <pc:chgData name="DESLOGES Lisa" userId="89ecf8bc-c86f-414d-afc3-98d60ce85c47" providerId="ADAL" clId="{455C3DA8-214D-41EE-8CF8-47E961189916}" dt="2023-11-28T19:28:20.686" v="155" actId="14100"/>
        <pc:sldMkLst>
          <pc:docMk/>
          <pc:sldMk cId="3504749397" sldId="271"/>
        </pc:sldMkLst>
        <pc:picChg chg="add del mod">
          <ac:chgData name="DESLOGES Lisa" userId="89ecf8bc-c86f-414d-afc3-98d60ce85c47" providerId="ADAL" clId="{455C3DA8-214D-41EE-8CF8-47E961189916}" dt="2023-11-28T19:19:43.103" v="35" actId="478"/>
          <ac:picMkLst>
            <pc:docMk/>
            <pc:sldMk cId="3504749397" sldId="271"/>
            <ac:picMk id="2" creationId="{1BC93D03-7D71-3E21-4166-7ABF7DCA2725}"/>
          </ac:picMkLst>
        </pc:picChg>
        <pc:picChg chg="add del mod ord">
          <ac:chgData name="DESLOGES Lisa" userId="89ecf8bc-c86f-414d-afc3-98d60ce85c47" providerId="ADAL" clId="{455C3DA8-214D-41EE-8CF8-47E961189916}" dt="2023-11-28T19:20:49.277" v="52" actId="478"/>
          <ac:picMkLst>
            <pc:docMk/>
            <pc:sldMk cId="3504749397" sldId="271"/>
            <ac:picMk id="3" creationId="{7118A39C-B57F-4B1E-756A-CDDE8112A384}"/>
          </ac:picMkLst>
        </pc:picChg>
        <pc:picChg chg="add del mod ord">
          <ac:chgData name="DESLOGES Lisa" userId="89ecf8bc-c86f-414d-afc3-98d60ce85c47" providerId="ADAL" clId="{455C3DA8-214D-41EE-8CF8-47E961189916}" dt="2023-11-28T19:20:54.421" v="55" actId="478"/>
          <ac:picMkLst>
            <pc:docMk/>
            <pc:sldMk cId="3504749397" sldId="271"/>
            <ac:picMk id="4" creationId="{D577BE1C-50E8-C2E9-A638-6FB1F5271AD7}"/>
          </ac:picMkLst>
        </pc:picChg>
        <pc:picChg chg="add mod ord modCrop">
          <ac:chgData name="DESLOGES Lisa" userId="89ecf8bc-c86f-414d-afc3-98d60ce85c47" providerId="ADAL" clId="{455C3DA8-214D-41EE-8CF8-47E961189916}" dt="2023-11-28T19:28:20.686" v="155" actId="14100"/>
          <ac:picMkLst>
            <pc:docMk/>
            <pc:sldMk cId="3504749397" sldId="271"/>
            <ac:picMk id="5" creationId="{FFC0567C-3C40-1D4B-117C-527ED7675CE7}"/>
          </ac:picMkLst>
        </pc:picChg>
        <pc:picChg chg="mod">
          <ac:chgData name="DESLOGES Lisa" userId="89ecf8bc-c86f-414d-afc3-98d60ce85c47" providerId="ADAL" clId="{455C3DA8-214D-41EE-8CF8-47E961189916}" dt="2023-11-28T19:26:08.421" v="144" actId="14100"/>
          <ac:picMkLst>
            <pc:docMk/>
            <pc:sldMk cId="3504749397" sldId="271"/>
            <ac:picMk id="11" creationId="{17443E06-2EEF-0B94-2D8E-AA1704049C17}"/>
          </ac:picMkLst>
        </pc:picChg>
        <pc:picChg chg="add del">
          <ac:chgData name="DESLOGES Lisa" userId="89ecf8bc-c86f-414d-afc3-98d60ce85c47" providerId="ADAL" clId="{455C3DA8-214D-41EE-8CF8-47E961189916}" dt="2023-11-28T19:20:52.683" v="54" actId="478"/>
          <ac:picMkLst>
            <pc:docMk/>
            <pc:sldMk cId="3504749397" sldId="271"/>
            <ac:picMk id="18" creationId="{98736E13-9F3B-C8CE-4CF1-61ACD3796F08}"/>
          </ac:picMkLst>
        </pc:picChg>
      </pc:sldChg>
      <pc:sldChg chg="modSp mod">
        <pc:chgData name="DESLOGES Lisa" userId="89ecf8bc-c86f-414d-afc3-98d60ce85c47" providerId="ADAL" clId="{455C3DA8-214D-41EE-8CF8-47E961189916}" dt="2023-11-28T19:42:55.168" v="156" actId="14100"/>
        <pc:sldMkLst>
          <pc:docMk/>
          <pc:sldMk cId="773815594" sldId="272"/>
        </pc:sldMkLst>
        <pc:spChg chg="mod">
          <ac:chgData name="DESLOGES Lisa" userId="89ecf8bc-c86f-414d-afc3-98d60ce85c47" providerId="ADAL" clId="{455C3DA8-214D-41EE-8CF8-47E961189916}" dt="2023-11-28T19:42:55.168" v="156" actId="14100"/>
          <ac:spMkLst>
            <pc:docMk/>
            <pc:sldMk cId="773815594" sldId="272"/>
            <ac:spMk id="3" creationId="{2D76DC91-E34E-B166-B0BD-7C2699BFAA4B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813DB5-7339-4F3C-B280-D193BF14B896}" type="datetimeFigureOut">
              <a:rPr lang="en-US" smtClean="0"/>
              <a:t>11/28/2023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7D87D6-CE6C-413E-9867-B9914F7A46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7925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Yacine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7D87D6-CE6C-413E-9867-B9914F7A469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9827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Gab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7D87D6-CE6C-413E-9867-B9914F7A469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6175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Gab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7D87D6-CE6C-413E-9867-B9914F7A469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202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Gab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7D87D6-CE6C-413E-9867-B9914F7A469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0058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Yacine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7D87D6-CE6C-413E-9867-B9914F7A469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6215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Yacine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7D87D6-CE6C-413E-9867-B9914F7A469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7821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Gab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7D87D6-CE6C-413E-9867-B9914F7A469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5445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Lisa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7D87D6-CE6C-413E-9867-B9914F7A469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5667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Lisa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7D87D6-CE6C-413E-9867-B9914F7A469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21084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Lisa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7D87D6-CE6C-413E-9867-B9914F7A469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2156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Lisa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7D87D6-CE6C-413E-9867-B9914F7A469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2587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Lisa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7D87D6-CE6C-413E-9867-B9914F7A469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0202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Lisa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7D87D6-CE6C-413E-9867-B9914F7A469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0501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0E4A5-AC1C-430F-8D47-B2398A4A298C}" type="datetime2">
              <a:rPr lang="en-US" smtClean="0"/>
              <a:t>Tuesday, November 28, 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Python for Data Analysis - Avila Bible Project                      DESLOGES / LEFEBVRE-ALADAWI / TICOLAT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7024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F12E6-A67F-45CC-8EB0-B4B7CBB6A8C7}" type="datetime2">
              <a:rPr lang="en-US" smtClean="0"/>
              <a:t>Tuesday, November 28, 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Python for Data Analysis - Avila Bible Project                      DESLOGES / LEFEBVRE-ALADAWI / TICOLAT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0935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65DA50-6B07-4E6A-BA9E-8276CECC7B1A}" type="datetime2">
              <a:rPr lang="en-US" smtClean="0"/>
              <a:t>Tuesday, November 28, 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Python for Data Analysis - Avila Bible Project                      DESLOGES / LEFEBVRE-ALADAWI / TICOLAT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08102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50E93-18D2-473C-9B4C-B3430CBDAFD8}" type="datetime2">
              <a:rPr lang="en-US" smtClean="0"/>
              <a:t>Tuesday, November 28, 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Python for Data Analysis - Avila Bible Project                      DESLOGES / LEFEBVRE-ALADAWI / TICOLAT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48385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C1248-0482-489D-82EA-33E540A4F648}" type="datetime2">
              <a:rPr lang="en-US" smtClean="0"/>
              <a:t>Tuesday, November 28, 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Python for Data Analysis - Avila Bible Project                      DESLOGES / LEFEBVRE-ALADAWI / TICOLAT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0731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D106B7-F399-4557-B8EC-587946C70DFC}" type="datetime2">
              <a:rPr lang="en-US" smtClean="0"/>
              <a:t>Tuesday, November 28, 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Python for Data Analysis - Avila Bible Project                      DESLOGES / LEFEBVRE-ALADAWI / TICOLAT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552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52C8E-C9D0-4F79-A283-57B89AB54C8B}" type="datetime2">
              <a:rPr lang="en-US" smtClean="0"/>
              <a:t>Tuesday, November 28, 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Python for Data Analysis - Avila Bible Project                      DESLOGES / LEFEBVRE-ALADAWI / TICOLAT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9290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449E9-958A-429C-A07E-7C56B7F70368}" type="datetime2">
              <a:rPr lang="en-US" smtClean="0"/>
              <a:t>Tuesday, November 28, 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Python for Data Analysis - Avila Bible Project                      DESLOGES / LEFEBVRE-ALADAWI / TICOLAT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6932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4933A7-DC61-436C-BD4C-75340B5394B8}" type="datetime2">
              <a:rPr lang="en-US" smtClean="0"/>
              <a:t>Tuesday, November 28, 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Python for Data Analysis - Avila Bible Project                      DESLOGES / LEFEBVRE-ALADAWI / TICOLAT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3005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89B5A-95B5-4514-9691-146874FF6151}" type="datetime2">
              <a:rPr lang="en-US" smtClean="0"/>
              <a:t>Tuesday, November 28, 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Python for Data Analysis - Avila Bible Project                      DESLOGES / LEFEBVRE-ALADAWI / TICOLAT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0574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692FA9-F070-4289-B2C4-FE4B336D2E90}" type="datetime2">
              <a:rPr lang="en-US" smtClean="0"/>
              <a:t>Tuesday, November 28, 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Python for Data Analysis - Avila Bible Project                      DESLOGES / LEFEBVRE-ALADAWI / TICOLAT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7820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C7DBF8-3736-4A97-9F67-CE49E4248EC3}" type="datetime2">
              <a:rPr lang="en-US" smtClean="0"/>
              <a:t>Tuesday, November 28, 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Python for Data Analysis - Avila Bible Project                      DESLOGES / LEFEBVRE-ALADAWI / TICOLAT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6628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5.png"/><Relationship Id="rId5" Type="http://schemas.openxmlformats.org/officeDocument/2006/relationships/hyperlink" Target="http://localhost:8501/" TargetMode="External"/><Relationship Id="rId4" Type="http://schemas.microsoft.com/office/2007/relationships/hdphoto" Target="../media/hdphoto12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.png"/><Relationship Id="rId4" Type="http://schemas.microsoft.com/office/2007/relationships/hdphoto" Target="../media/hdphoto3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.png"/><Relationship Id="rId4" Type="http://schemas.microsoft.com/office/2007/relationships/hdphoto" Target="../media/hdphoto4.wdp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microsoft.com/office/2007/relationships/hdphoto" Target="../media/hdphoto6.wdp"/><Relationship Id="rId11" Type="http://schemas.openxmlformats.org/officeDocument/2006/relationships/image" Target="../media/image13.png"/><Relationship Id="rId5" Type="http://schemas.openxmlformats.org/officeDocument/2006/relationships/image" Target="../media/image9.png"/><Relationship Id="rId10" Type="http://schemas.openxmlformats.org/officeDocument/2006/relationships/image" Target="../media/image12.png"/><Relationship Id="rId4" Type="http://schemas.microsoft.com/office/2007/relationships/hdphoto" Target="../media/hdphoto5.wdp"/><Relationship Id="rId9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5.png"/><Relationship Id="rId4" Type="http://schemas.microsoft.com/office/2007/relationships/hdphoto" Target="../media/hdphoto8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7.png"/><Relationship Id="rId4" Type="http://schemas.microsoft.com/office/2007/relationships/hdphoto" Target="../media/hdphoto9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9.png"/><Relationship Id="rId4" Type="http://schemas.microsoft.com/office/2007/relationships/hdphoto" Target="../media/hdphoto10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group of people sitting at tables with large book in the middle&#10;&#10;Description automatically generated">
            <a:extLst>
              <a:ext uri="{FF2B5EF4-FFF2-40B4-BE49-F238E27FC236}">
                <a16:creationId xmlns:a16="http://schemas.microsoft.com/office/drawing/2014/main" id="{EA35F71A-2A0E-8AA0-83CB-4862F620C60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75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C3CEF77-1D75-DFE3-2BBB-A5641D7029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Avila Bible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A3EC015-A581-1DA8-3670-804923ECD2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Analysis &amp; Modeling</a:t>
            </a:r>
          </a:p>
        </p:txBody>
      </p:sp>
    </p:spTree>
    <p:extLst>
      <p:ext uri="{BB962C8B-B14F-4D97-AF65-F5344CB8AC3E}">
        <p14:creationId xmlns:p14="http://schemas.microsoft.com/office/powerpoint/2010/main" val="35863085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 descr="modèle de données de machine learning glorieux">
            <a:extLst>
              <a:ext uri="{FF2B5EF4-FFF2-40B4-BE49-F238E27FC236}">
                <a16:creationId xmlns:a16="http://schemas.microsoft.com/office/drawing/2014/main" id="{7C51B1FD-A57A-04F6-E2B7-BAC59F1AF9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88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0"/>
            <a:ext cx="6858000" cy="6858000"/>
          </a:xfrm>
          <a:prstGeom prst="rect">
            <a:avLst/>
          </a:prstGeom>
          <a:noFill/>
          <a:effectLst>
            <a:softEdge rad="635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F921925-C6B4-83D3-FB99-06BEAA2E2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29D8ED-135F-7CD6-8A1A-4796B9A0F3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85000" lnSpcReduction="20000"/>
          </a:bodyPr>
          <a:lstStyle/>
          <a:p>
            <a:pPr>
              <a:buNone/>
            </a:pPr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Model ranking :</a:t>
            </a:r>
            <a:endParaRPr lang="en-US">
              <a:solidFill>
                <a:schemeClr val="bg1"/>
              </a:solidFill>
              <a:cs typeface="Calibri"/>
            </a:endParaRPr>
          </a:p>
          <a:p>
            <a:pPr marL="514350" indent="-514350">
              <a:buAutoNum type="arabicPeriod"/>
            </a:pPr>
            <a:r>
              <a:rPr lang="en-US" b="1" err="1">
                <a:solidFill>
                  <a:schemeClr val="bg1"/>
                </a:solidFill>
                <a:ea typeface="+mn-lt"/>
                <a:cs typeface="+mn-lt"/>
              </a:rPr>
              <a:t>RandomForestClassifier</a:t>
            </a:r>
            <a:r>
              <a:rPr lang="en-US" b="1">
                <a:solidFill>
                  <a:schemeClr val="bg1"/>
                </a:solidFill>
                <a:ea typeface="+mn-lt"/>
                <a:cs typeface="+mn-lt"/>
              </a:rPr>
              <a:t> - MSE : 0.467</a:t>
            </a:r>
            <a:endParaRPr lang="en-US" b="1">
              <a:solidFill>
                <a:schemeClr val="bg1"/>
              </a:solidFill>
              <a:cs typeface="Calibri" panose="020F0502020204030204"/>
            </a:endParaRPr>
          </a:p>
          <a:p>
            <a:pPr marL="514350" indent="-514350">
              <a:buAutoNum type="arabicPeriod"/>
            </a:pPr>
            <a:r>
              <a:rPr lang="en-US" b="1" err="1">
                <a:solidFill>
                  <a:schemeClr val="bg1"/>
                </a:solidFill>
                <a:ea typeface="+mn-lt"/>
                <a:cs typeface="+mn-lt"/>
              </a:rPr>
              <a:t>DecisionTreeClassifier</a:t>
            </a:r>
            <a:r>
              <a:rPr lang="en-US" b="1">
                <a:solidFill>
                  <a:schemeClr val="bg1"/>
                </a:solidFill>
                <a:ea typeface="+mn-lt"/>
                <a:cs typeface="+mn-lt"/>
              </a:rPr>
              <a:t> - MSE : 0.744</a:t>
            </a:r>
            <a:endParaRPr lang="en-US" b="1">
              <a:solidFill>
                <a:schemeClr val="bg1"/>
              </a:solidFill>
              <a:cs typeface="Calibri" panose="020F0502020204030204"/>
            </a:endParaRPr>
          </a:p>
          <a:p>
            <a:pPr marL="514350" indent="-514350">
              <a:buAutoNum type="arabicPeriod"/>
            </a:pPr>
            <a:r>
              <a:rPr lang="en-US" b="1" err="1">
                <a:solidFill>
                  <a:schemeClr val="bg1"/>
                </a:solidFill>
                <a:ea typeface="+mn-lt"/>
                <a:cs typeface="+mn-lt"/>
              </a:rPr>
              <a:t>GradientBoostingClassifier</a:t>
            </a:r>
            <a:r>
              <a:rPr lang="en-US" b="1">
                <a:solidFill>
                  <a:schemeClr val="bg1"/>
                </a:solidFill>
                <a:ea typeface="+mn-lt"/>
                <a:cs typeface="+mn-lt"/>
              </a:rPr>
              <a:t> - MSE : 1.124</a:t>
            </a:r>
            <a:endParaRPr lang="en-US" b="1">
              <a:solidFill>
                <a:schemeClr val="bg1"/>
              </a:solidFill>
              <a:cs typeface="Calibri" panose="020F0502020204030204"/>
            </a:endParaRPr>
          </a:p>
          <a:p>
            <a:pPr marL="514350" indent="-514350">
              <a:buAutoNum type="arabicPeriod"/>
            </a:pPr>
            <a:r>
              <a:rPr lang="en-US" err="1">
                <a:solidFill>
                  <a:schemeClr val="bg1"/>
                </a:solidFill>
                <a:ea typeface="+mn-lt"/>
                <a:cs typeface="+mn-lt"/>
              </a:rPr>
              <a:t>MLPClassifier</a:t>
            </a:r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 - MSE : 4.671</a:t>
            </a:r>
            <a:endParaRPr lang="en-US">
              <a:solidFill>
                <a:schemeClr val="bg1"/>
              </a:solidFill>
              <a:cs typeface="Calibri" panose="020F0502020204030204"/>
            </a:endParaRPr>
          </a:p>
          <a:p>
            <a:pPr marL="514350" indent="-514350">
              <a:buAutoNum type="arabicPeriod"/>
            </a:pPr>
            <a:r>
              <a:rPr lang="en-US" err="1">
                <a:solidFill>
                  <a:schemeClr val="bg1"/>
                </a:solidFill>
                <a:ea typeface="+mn-lt"/>
                <a:cs typeface="+mn-lt"/>
              </a:rPr>
              <a:t>KNeighborsClassifier</a:t>
            </a:r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 - MSE : 5.897</a:t>
            </a:r>
            <a:endParaRPr lang="en-US">
              <a:solidFill>
                <a:schemeClr val="bg1"/>
              </a:solidFill>
              <a:cs typeface="Calibri" panose="020F0502020204030204"/>
            </a:endParaRPr>
          </a:p>
          <a:p>
            <a:pPr marL="514350" indent="-514350">
              <a:buAutoNum type="arabicPeriod"/>
            </a:pPr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SVC - MSE : 7.888</a:t>
            </a:r>
            <a:endParaRPr lang="en-US">
              <a:solidFill>
                <a:schemeClr val="bg1"/>
              </a:solidFill>
              <a:cs typeface="Calibri" panose="020F0502020204030204"/>
            </a:endParaRPr>
          </a:p>
          <a:p>
            <a:pPr marL="514350" indent="-514350">
              <a:buAutoNum type="arabicPeriod"/>
            </a:pPr>
            <a:r>
              <a:rPr lang="en-US" err="1">
                <a:solidFill>
                  <a:schemeClr val="bg1"/>
                </a:solidFill>
                <a:ea typeface="+mn-lt"/>
                <a:cs typeface="+mn-lt"/>
              </a:rPr>
              <a:t>LogisticRegression</a:t>
            </a:r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 - MSE : 10.972</a:t>
            </a:r>
            <a:endParaRPr lang="en-US">
              <a:solidFill>
                <a:schemeClr val="bg1"/>
              </a:solidFill>
              <a:cs typeface="Calibri" panose="020F0502020204030204"/>
            </a:endParaRPr>
          </a:p>
          <a:p>
            <a:pPr marL="514350" indent="-514350">
              <a:buAutoNum type="arabicPeriod"/>
            </a:pPr>
            <a:r>
              <a:rPr lang="en-US" err="1">
                <a:solidFill>
                  <a:schemeClr val="bg1"/>
                </a:solidFill>
                <a:ea typeface="+mn-lt"/>
                <a:cs typeface="+mn-lt"/>
              </a:rPr>
              <a:t>LinearDiscriminantAnalysis</a:t>
            </a:r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 - MSE : 13.759</a:t>
            </a:r>
            <a:endParaRPr lang="en-US">
              <a:solidFill>
                <a:schemeClr val="bg1"/>
              </a:solidFill>
              <a:cs typeface="Calibri" panose="020F0502020204030204"/>
            </a:endParaRPr>
          </a:p>
          <a:p>
            <a:pPr marL="514350" indent="-514350">
              <a:buAutoNum type="arabicPeriod"/>
            </a:pPr>
            <a:r>
              <a:rPr lang="en-US" err="1">
                <a:solidFill>
                  <a:schemeClr val="bg1"/>
                </a:solidFill>
                <a:ea typeface="+mn-lt"/>
                <a:cs typeface="+mn-lt"/>
              </a:rPr>
              <a:t>GaussianNB</a:t>
            </a:r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 - MSE : 17.253</a:t>
            </a:r>
            <a:endParaRPr lang="en-US">
              <a:solidFill>
                <a:schemeClr val="bg1"/>
              </a:solidFill>
              <a:cs typeface="Calibri" panose="020F0502020204030204"/>
            </a:endParaRPr>
          </a:p>
          <a:p>
            <a:pPr marL="514350" indent="-514350">
              <a:buAutoNum type="arabicPeriod"/>
            </a:pPr>
            <a:r>
              <a:rPr lang="en-US" err="1">
                <a:solidFill>
                  <a:schemeClr val="bg1"/>
                </a:solidFill>
                <a:ea typeface="+mn-lt"/>
                <a:cs typeface="+mn-lt"/>
              </a:rPr>
              <a:t>AdaBoostClassifier</a:t>
            </a:r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 - MSE : 19.242</a:t>
            </a:r>
            <a:endParaRPr lang="en-US">
              <a:solidFill>
                <a:schemeClr val="bg1"/>
              </a:solidFill>
              <a:cs typeface="Calibri" panose="020F0502020204030204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3E3D67-C59F-842C-228F-20E5B016A8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AC4C3-A86C-41EA-BBF4-5E40FBD59994}" type="datetime2">
              <a:rPr lang="en-US" smtClean="0">
                <a:solidFill>
                  <a:schemeClr val="bg1"/>
                </a:solidFill>
              </a:rPr>
              <a:t>Tuesday, November 28, 2023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DF2E85-969F-1669-1FCE-CD5FE5FF27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>
                <a:solidFill>
                  <a:schemeClr val="bg1"/>
                </a:solidFill>
              </a:rPr>
              <a:t>10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0EB6C3B-8531-9CCA-5ED8-67E695C134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Python for Data Analysis - Avila Bible Project                      DESLOGES / LEFEBVRE-ALADAWI / TICOLAT</a:t>
            </a:r>
          </a:p>
        </p:txBody>
      </p:sp>
    </p:spTree>
    <p:extLst>
      <p:ext uri="{BB962C8B-B14F-4D97-AF65-F5344CB8AC3E}">
        <p14:creationId xmlns:p14="http://schemas.microsoft.com/office/powerpoint/2010/main" val="31619521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29D8ED-135F-7CD6-8A1A-4796B9A0F3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35025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None/>
            </a:pPr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Model ranking after </a:t>
            </a:r>
            <a:r>
              <a:rPr lang="en-US" err="1">
                <a:solidFill>
                  <a:schemeClr val="bg1"/>
                </a:solidFill>
                <a:ea typeface="+mn-lt"/>
                <a:cs typeface="+mn-lt"/>
              </a:rPr>
              <a:t>GridSearch</a:t>
            </a:r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 :</a:t>
            </a:r>
            <a:endParaRPr lang="en-US">
              <a:solidFill>
                <a:schemeClr val="bg1"/>
              </a:solidFill>
              <a:cs typeface="Calibri"/>
            </a:endParaRPr>
          </a:p>
          <a:p>
            <a:pPr marL="514350" indent="-514350">
              <a:buAutoNum type="arabicPeriod"/>
            </a:pPr>
            <a:r>
              <a:rPr lang="en-US" err="1">
                <a:solidFill>
                  <a:schemeClr val="bg1"/>
                </a:solidFill>
                <a:ea typeface="+mn-lt"/>
                <a:cs typeface="+mn-lt"/>
              </a:rPr>
              <a:t>GradientBoostingClassifier</a:t>
            </a:r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 - MSE : 0.092</a:t>
            </a:r>
            <a:endParaRPr lang="en-US" b="1">
              <a:solidFill>
                <a:schemeClr val="bg1"/>
              </a:solidFill>
              <a:cs typeface="Calibri" panose="020F0502020204030204"/>
            </a:endParaRPr>
          </a:p>
          <a:p>
            <a:pPr marL="514350" indent="-514350">
              <a:buAutoNum type="arabicPeriod"/>
            </a:pPr>
            <a:r>
              <a:rPr lang="en-US" err="1">
                <a:solidFill>
                  <a:schemeClr val="bg1"/>
                </a:solidFill>
                <a:ea typeface="+mn-lt"/>
                <a:cs typeface="+mn-lt"/>
              </a:rPr>
              <a:t>RandomForestClassifier</a:t>
            </a:r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 - MSE : 0.279</a:t>
            </a:r>
            <a:endParaRPr lang="en-US">
              <a:solidFill>
                <a:schemeClr val="bg1"/>
              </a:solidFill>
              <a:cs typeface="Calibri" panose="020F0502020204030204"/>
            </a:endParaRPr>
          </a:p>
          <a:p>
            <a:pPr marL="514350" indent="-514350">
              <a:buAutoNum type="arabicPeriod"/>
            </a:pPr>
            <a:r>
              <a:rPr lang="en-US" err="1">
                <a:solidFill>
                  <a:schemeClr val="bg1"/>
                </a:solidFill>
                <a:ea typeface="+mn-lt"/>
                <a:cs typeface="+mn-lt"/>
              </a:rPr>
              <a:t>DecisionTreeClassifier</a:t>
            </a:r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 - MSE : 0.419</a:t>
            </a:r>
            <a:endParaRPr lang="en-US">
              <a:solidFill>
                <a:schemeClr val="bg1"/>
              </a:solidFill>
              <a:cs typeface="Calibri" panose="020F0502020204030204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3E3D67-C59F-842C-228F-20E5B016A8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AC4C3-A86C-41EA-BBF4-5E40FBD59994}" type="datetime2">
              <a:rPr lang="en-US" smtClean="0">
                <a:solidFill>
                  <a:schemeClr val="bg1"/>
                </a:solidFill>
              </a:rPr>
              <a:t>Tuesday, November 28, 2023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DF2E85-969F-1669-1FCE-CD5FE5FF27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>
                <a:solidFill>
                  <a:schemeClr val="bg1"/>
                </a:solidFill>
              </a:rPr>
              <a:t>11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0EB6C3B-8531-9CCA-5ED8-67E695C134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Python for Data Analysis - Avila Bible Project                      DESLOGES / LEFEBVRE-ALADAWI / TICOLAT</a:t>
            </a:r>
          </a:p>
        </p:txBody>
      </p:sp>
      <p:pic>
        <p:nvPicPr>
          <p:cNvPr id="5" name="Picture 4" descr="A graph with a red line and blue line&#10;&#10;Description automatically generated">
            <a:extLst>
              <a:ext uri="{FF2B5EF4-FFF2-40B4-BE49-F238E27FC236}">
                <a16:creationId xmlns:a16="http://schemas.microsoft.com/office/drawing/2014/main" id="{A668BE7D-261D-222C-812A-025FDE2627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1172" y="2372836"/>
            <a:ext cx="5268685" cy="3799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3958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3E3D67-C59F-842C-228F-20E5B016A8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AC4C3-A86C-41EA-BBF4-5E40FBD59994}" type="datetime2">
              <a:rPr lang="en-US" smtClean="0">
                <a:solidFill>
                  <a:schemeClr val="bg1"/>
                </a:solidFill>
              </a:rPr>
              <a:t>Tuesday, November 28, 2023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DF2E85-969F-1669-1FCE-CD5FE5FF27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>
                <a:solidFill>
                  <a:schemeClr val="bg1"/>
                </a:solidFill>
              </a:rPr>
              <a:t>12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0EB6C3B-8531-9CCA-5ED8-67E695C134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Python for Data Analysis - Avila Bible Project                      DESLOGES / LEFEBVRE-ALADAWI / TICOLAT</a:t>
            </a:r>
          </a:p>
        </p:txBody>
      </p:sp>
      <p:pic>
        <p:nvPicPr>
          <p:cNvPr id="9" name="Content Placeholder 8" descr="A graph of a number of blue and orange bars&#10;&#10;Description automatically generated">
            <a:extLst>
              <a:ext uri="{FF2B5EF4-FFF2-40B4-BE49-F238E27FC236}">
                <a16:creationId xmlns:a16="http://schemas.microsoft.com/office/drawing/2014/main" id="{04CEC4D8-262A-3411-05F9-D54FB22569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40922" y="1682637"/>
            <a:ext cx="5001986" cy="3810001"/>
          </a:xfr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31D616A7-7576-9724-30A8-B93CA5E8C3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 Enhanced with </a:t>
            </a:r>
            <a:r>
              <a:rPr lang="en-US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GridSearch</a:t>
            </a:r>
          </a:p>
        </p:txBody>
      </p:sp>
      <p:pic>
        <p:nvPicPr>
          <p:cNvPr id="12" name="Picture 11" descr="A graph of a number of blue and orange bars&#10;&#10;Description automatically generated">
            <a:extLst>
              <a:ext uri="{FF2B5EF4-FFF2-40B4-BE49-F238E27FC236}">
                <a16:creationId xmlns:a16="http://schemas.microsoft.com/office/drawing/2014/main" id="{5BE899A0-335B-67EE-9599-DF1CA80A82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5229" y="1681728"/>
            <a:ext cx="4898571" cy="3799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6550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Placeholder 1">
            <a:extLst>
              <a:ext uri="{FF2B5EF4-FFF2-40B4-BE49-F238E27FC236}">
                <a16:creationId xmlns:a16="http://schemas.microsoft.com/office/drawing/2014/main" id="{466BB18D-1AA6-8950-03B8-3D50DB5FCAAC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3">
            <a:alphaModFix amt="3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2"/>
                    </a14:imgEffect>
                  </a14:imgLayer>
                </a14:imgProps>
              </a:ext>
            </a:extLst>
          </a:blip>
          <a:srcRect t="22423" b="21327"/>
          <a:stretch/>
        </p:blipFill>
        <p:spPr>
          <a:xfrm>
            <a:off x="20" y="0"/>
            <a:ext cx="12191980" cy="6857990"/>
          </a:xfrm>
          <a:prstGeom prst="rect">
            <a:avLst/>
          </a:prstGeom>
        </p:spPr>
      </p:pic>
      <p:sp>
        <p:nvSpPr>
          <p:cNvPr id="13" name="Title 12">
            <a:extLst>
              <a:ext uri="{FF2B5EF4-FFF2-40B4-BE49-F238E27FC236}">
                <a16:creationId xmlns:a16="http://schemas.microsoft.com/office/drawing/2014/main" id="{8373DF65-E31E-562A-ADBF-7D2A5C93CF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4351337" cy="1600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err="1">
                <a:solidFill>
                  <a:srgbClr val="FFFFFF"/>
                </a:solidFill>
              </a:rPr>
              <a:t>Streamlit</a:t>
            </a:r>
            <a:r>
              <a:rPr lang="en-US" sz="4400">
                <a:solidFill>
                  <a:srgbClr val="FFFFFF"/>
                </a:solidFill>
              </a:rPr>
              <a:t> interface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9952EE5F-F5E7-62D6-F820-97C9770755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8200" y="1825625"/>
            <a:ext cx="10515600" cy="435133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1800">
                <a:solidFill>
                  <a:srgbClr val="FFFFFF"/>
                </a:solidFill>
              </a:rPr>
              <a:t>Problem presentation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1800">
                <a:solidFill>
                  <a:srgbClr val="FFFFFF"/>
                </a:solidFill>
              </a:rPr>
              <a:t>Dataset features visualization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1800">
                <a:solidFill>
                  <a:srgbClr val="FFFFFF"/>
                </a:solidFill>
              </a:rPr>
              <a:t>Hyperparameters selection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1800">
                <a:solidFill>
                  <a:srgbClr val="FFFFFF"/>
                </a:solidFill>
              </a:rPr>
              <a:t>Model metrics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E85CB84-70EA-DE36-4B22-9B1DDED50C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70FB9B18-2E69-406A-9675-8B7DF0F882B0}" type="datetime2">
              <a:rPr lang="en-US" smtClean="0">
                <a:solidFill>
                  <a:srgbClr val="FFFFFF"/>
                </a:solidFill>
                <a:latin typeface="Calibri" panose="020F0502020204030204"/>
              </a:rPr>
              <a:t>Tuesday, November 28, 2023</a:t>
            </a:fld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06A7EC0-38AA-EFEC-6D5C-04633D3966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48F63A3B-78C7-47BE-AE5E-E10140E04643}" type="slidenum">
              <a:rPr lang="en-US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13</a:t>
            </a:fld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03F416D-1789-7C58-2E81-5295705CDE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Python for Data Analysis - Avila Bible Project                      DESLOGES / LEFEBVRE-ALADAWI / TICOLAT</a:t>
            </a:r>
          </a:p>
        </p:txBody>
      </p:sp>
      <p:pic>
        <p:nvPicPr>
          <p:cNvPr id="5" name="Picture 4" descr="A green arrow with black text&#10;&#10;Description automatically generated">
            <a:hlinkClick r:id="rId5"/>
            <a:extLst>
              <a:ext uri="{FF2B5EF4-FFF2-40B4-BE49-F238E27FC236}">
                <a16:creationId xmlns:a16="http://schemas.microsoft.com/office/drawing/2014/main" id="{DE5CB517-CACA-F1EA-5B59-9894AA16250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7280" y="2524430"/>
            <a:ext cx="2257120" cy="2257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1195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13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une bible entourées de symboles mathématiques, image glorieuse">
            <a:extLst>
              <a:ext uri="{FF2B5EF4-FFF2-40B4-BE49-F238E27FC236}">
                <a16:creationId xmlns:a16="http://schemas.microsoft.com/office/drawing/2014/main" id="{60F5F051-5DA9-1355-9E32-8F5EC61F67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96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5150" y="0"/>
            <a:ext cx="6858000" cy="6858000"/>
          </a:xfrm>
          <a:prstGeom prst="rect">
            <a:avLst/>
          </a:prstGeom>
          <a:noFill/>
          <a:effectLst>
            <a:softEdge rad="635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8E9177A-AFCD-A203-D6BC-61A6E1EBC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Dataset and context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76DC91-E34E-B166-B0BD-7C2699BFAA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499100" cy="4351338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12</a:t>
            </a:r>
            <a:r>
              <a:rPr lang="en-US" baseline="300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</a:t>
            </a:r>
            <a:r>
              <a: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century bible</a:t>
            </a:r>
          </a:p>
          <a:p>
            <a:r>
              <a: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12 copyists</a:t>
            </a:r>
          </a:p>
          <a:p>
            <a:r>
              <a: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Made in Italy and Spain (Avila)</a:t>
            </a:r>
          </a:p>
          <a:p>
            <a:r>
              <a: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Sample of 800 images split into 20000 patterns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1AF1A5-6DA1-D12D-25DB-40DF469012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920D4-2148-4E17-A0DF-5D2DCB79F652}" type="datetime2">
              <a:rPr lang="en-US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Tuesday, November 28, 2023</a:t>
            </a:fld>
            <a:endParaRPr lang="en-US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0020A4-E276-3DD4-411D-4A075B6E5C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Python for Data Analysis - Avila Bible Project                      DESLOGES / LEFEBVRE-ALADAWI / TICOLAT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09F442-8DCD-ED59-03CD-3CF6E125D1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fld>
            <a:endParaRPr lang="en-US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738155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Une image stylée qui claque un max pour présenter la description d'un problème mathématique et informatique">
            <a:extLst>
              <a:ext uri="{FF2B5EF4-FFF2-40B4-BE49-F238E27FC236}">
                <a16:creationId xmlns:a16="http://schemas.microsoft.com/office/drawing/2014/main" id="{044DBE1B-B758-72B7-6448-740117B406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4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859" b="37890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A757084-174B-A3C7-1E6F-512092577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Problem description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F7A8C1-A4F1-E1FF-A4AA-4CC5D44A4B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Inputs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DB8233-4FFF-A5BB-8DB5-82052D5EF58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sz="20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Pre-processed dataset:</a:t>
            </a:r>
          </a:p>
          <a:p>
            <a:pPr lvl="1"/>
            <a:r>
              <a:rPr lang="en-US" sz="1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Z-normalized</a:t>
            </a:r>
          </a:p>
          <a:p>
            <a:pPr lvl="1"/>
            <a:r>
              <a:rPr lang="en-US" sz="1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 missing values</a:t>
            </a:r>
          </a:p>
          <a:p>
            <a:r>
              <a:rPr lang="en-US" sz="20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12 Classes, identifying each copyists</a:t>
            </a:r>
          </a:p>
          <a:p>
            <a:pPr lvl="1"/>
            <a:r>
              <a:rPr lang="pt-BR" sz="1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A, B, C, D, E, F, G, H, I, W, X, Y</a:t>
            </a:r>
            <a:endParaRPr lang="en-US" sz="1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sz="20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 features describing writing patterns:</a:t>
            </a:r>
          </a:p>
          <a:p>
            <a:pPr lvl="1"/>
            <a:r>
              <a:rPr lang="en-US" sz="1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intercolumnar distance, upper and lower margins, </a:t>
            </a:r>
            <a:r>
              <a:rPr lang="en-US" sz="180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etc</a:t>
            </a:r>
            <a:r>
              <a:rPr lang="en-US" sz="1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…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618CBB6-5E1A-877C-9DA2-42F6A6DF1E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Outputs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8697EE5-2228-28AF-2CC3-E85974BFDECF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US" sz="1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Classifier model</a:t>
            </a:r>
          </a:p>
          <a:p>
            <a:r>
              <a:rPr lang="en-US" sz="1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Predictions</a:t>
            </a:r>
          </a:p>
          <a:p>
            <a:r>
              <a:rPr lang="en-US" sz="1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Metrics (Accuracy, MSE)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D0E9D0-4A05-37E2-9254-A9AB8DBF5C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0EBDD-5926-467E-AF52-13F1604221D3}" type="datetime2">
              <a:rPr lang="en-US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Tuesday, November 28, 2023</a:t>
            </a:fld>
            <a:endParaRPr lang="en-US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42499FF-BFB3-0B45-FA43-5234F4450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fld>
            <a:endParaRPr lang="en-US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A1AA670F-AE3E-4BE3-DAA6-C3FD443490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Python for Data Analysis - Avila Bible Project                      DESLOGES / LEFEBVRE-ALADAWI / TICOLAT</a:t>
            </a:r>
          </a:p>
        </p:txBody>
      </p:sp>
    </p:spTree>
    <p:extLst>
      <p:ext uri="{BB962C8B-B14F-4D97-AF65-F5344CB8AC3E}">
        <p14:creationId xmlns:p14="http://schemas.microsoft.com/office/powerpoint/2010/main" val="32526495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Espace réservé du contenu 3" descr="Une image contenant texte, capture d’écran, carré, motif&#10;&#10;Description générée automatiquement">
            <a:extLst>
              <a:ext uri="{FF2B5EF4-FFF2-40B4-BE49-F238E27FC236}">
                <a16:creationId xmlns:a16="http://schemas.microsoft.com/office/drawing/2014/main" id="{8188F2F4-6F7D-DE25-C459-EA6FC2BDED5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92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19"/>
                    </a14:imgEffect>
                  </a14:imgLayer>
                </a14:imgProps>
              </a:ext>
            </a:extLst>
          </a:blip>
          <a:srcRect l="25300" t="19734" r="4177" b="16934"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pic>
        <p:nvPicPr>
          <p:cNvPr id="4" name="Espace réservé du contenu 3" descr="Une image contenant texte, capture d’écran, carré, motif&#10;&#10;Description générée automatiquement">
            <a:extLst>
              <a:ext uri="{FF2B5EF4-FFF2-40B4-BE49-F238E27FC236}">
                <a16:creationId xmlns:a16="http://schemas.microsoft.com/office/drawing/2014/main" id="{0CFC42FB-AB3D-A8C8-5B9F-DA0098F94A2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5"/>
          <a:srcRect t="3811" r="-183" b="181"/>
          <a:stretch/>
        </p:blipFill>
        <p:spPr>
          <a:xfrm>
            <a:off x="5953048" y="489250"/>
            <a:ext cx="5591653" cy="5373430"/>
          </a:xfrm>
        </p:spPr>
      </p:pic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0BF02C58-48C5-9832-5EB0-329D45C972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A68AE-DA7A-4918-B369-CF4A8B7229AB}" type="datetime2">
              <a:rPr lang="en-US" smtClean="0">
                <a:solidFill>
                  <a:schemeClr val="bg1"/>
                </a:solidFill>
              </a:rPr>
              <a:t>Tuesday, November 28, 2023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8CA32F46-167C-D6F6-CAD0-289955619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>
                <a:solidFill>
                  <a:schemeClr val="bg1"/>
                </a:solidFill>
              </a:rPr>
              <a:t>4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1BBFE4D-324C-8F3F-E9F5-8F0B64127B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Python for Data Analysis - Avila Bible Project                      DESLOGES / LEFEBVRE-ALADAWI / TICOLAT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4CF48C8-7099-329D-9239-BA81A18FAAC0}"/>
              </a:ext>
            </a:extLst>
          </p:cNvPr>
          <p:cNvSpPr>
            <a:spLocks noGrp="1"/>
          </p:cNvSpPr>
          <p:nvPr/>
        </p:nvSpPr>
        <p:spPr>
          <a:xfrm>
            <a:off x="647299" y="276621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 Light"/>
              </a:rPr>
              <a:t>Data visualization </a:t>
            </a:r>
            <a:endParaRPr lang="en-US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829756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9" descr="Une image contenant texte, capture d’écran, carré, nombre&#10;&#10;Description générée automatiquement">
            <a:extLst>
              <a:ext uri="{FF2B5EF4-FFF2-40B4-BE49-F238E27FC236}">
                <a16:creationId xmlns:a16="http://schemas.microsoft.com/office/drawing/2014/main" id="{93A7DE73-5091-8EA5-30D2-1AFE481F88A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86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11"/>
                    </a14:imgEffect>
                  </a14:imgLayer>
                </a14:imgProps>
              </a:ext>
            </a:extLst>
          </a:blip>
          <a:srcRect l="2765" t="12949" r="4328" b="31741"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pic>
        <p:nvPicPr>
          <p:cNvPr id="10" name="Espace réservé du contenu 9" descr="Une image contenant texte, capture d’écran, carré, nombre&#10;&#10;Description générée automatiquement">
            <a:extLst>
              <a:ext uri="{FF2B5EF4-FFF2-40B4-BE49-F238E27FC236}">
                <a16:creationId xmlns:a16="http://schemas.microsoft.com/office/drawing/2014/main" id="{B8F8EB08-E475-ACF8-8E30-7AC6DB46FF2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5"/>
          <a:stretch>
            <a:fillRect/>
          </a:stretch>
        </p:blipFill>
        <p:spPr>
          <a:xfrm>
            <a:off x="5685215" y="219029"/>
            <a:ext cx="6003170" cy="5918293"/>
          </a:xfrm>
        </p:spPr>
      </p:pic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0BF02C58-48C5-9832-5EB0-329D45C972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A9D95-4B07-4D32-839D-864031070716}" type="datetime2">
              <a:rPr lang="en-US" smtClean="0">
                <a:solidFill>
                  <a:schemeClr val="bg1"/>
                </a:solidFill>
              </a:rPr>
              <a:t>Tuesday, November 28, 2023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8CA32F46-167C-D6F6-CAD0-289955619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>
                <a:solidFill>
                  <a:schemeClr val="bg1"/>
                </a:solidFill>
              </a:rPr>
              <a:t>5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94F20E7-BBE0-E073-6853-8BE773D2D6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Python for Data Analysis - Avila Bible Project                      DESLOGES / LEFEBVRE-ALADAWI / TICOLAT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56A2521-0C0D-F1FA-EA7D-F9E0F7773549}"/>
              </a:ext>
            </a:extLst>
          </p:cNvPr>
          <p:cNvSpPr>
            <a:spLocks noGrp="1"/>
          </p:cNvSpPr>
          <p:nvPr/>
        </p:nvSpPr>
        <p:spPr>
          <a:xfrm>
            <a:off x="647299" y="276621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 Light"/>
              </a:rPr>
              <a:t>Data visualization </a:t>
            </a:r>
            <a:endParaRPr lang="en-US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338798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12" descr="Une image contenant capture d’écran, texte, diagramme, Tracé&#10;&#10;Description générée automatiquement">
            <a:extLst>
              <a:ext uri="{FF2B5EF4-FFF2-40B4-BE49-F238E27FC236}">
                <a16:creationId xmlns:a16="http://schemas.microsoft.com/office/drawing/2014/main" id="{FFC0567C-3C40-1D4B-117C-527ED7675CE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8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14"/>
                    </a14:imgEffect>
                  </a14:imgLayer>
                </a14:imgProps>
              </a:ext>
            </a:extLst>
          </a:blip>
          <a:srcRect l="8506" t="5362" r="12638" b="7797"/>
          <a:stretch/>
        </p:blipFill>
        <p:spPr>
          <a:xfrm>
            <a:off x="8016432" y="0"/>
            <a:ext cx="4175568" cy="6858000"/>
          </a:xfrm>
          <a:prstGeom prst="rect">
            <a:avLst/>
          </a:prstGeom>
        </p:spPr>
      </p:pic>
      <p:pic>
        <p:nvPicPr>
          <p:cNvPr id="14" name="Image 17" descr="Une image contenant texte, capture d’écran, diagramme, Tracé&#10;&#10;Description générée automatiquement">
            <a:extLst>
              <a:ext uri="{FF2B5EF4-FFF2-40B4-BE49-F238E27FC236}">
                <a16:creationId xmlns:a16="http://schemas.microsoft.com/office/drawing/2014/main" id="{16EE6EBD-066E-4099-1DAD-EF2B897B5DB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8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Blur radius="14"/>
                    </a14:imgEffect>
                  </a14:imgLayer>
                </a14:imgProps>
              </a:ext>
            </a:extLst>
          </a:blip>
          <a:srcRect l="9667" t="50062" r="34114" b="6824"/>
          <a:stretch/>
        </p:blipFill>
        <p:spPr>
          <a:xfrm>
            <a:off x="3930238" y="0"/>
            <a:ext cx="4086193" cy="6858000"/>
          </a:xfrm>
          <a:prstGeom prst="rect">
            <a:avLst/>
          </a:prstGeom>
        </p:spPr>
      </p:pic>
      <p:pic>
        <p:nvPicPr>
          <p:cNvPr id="11" name="Espace réservé du contenu 16" descr="Une image contenant capture d’écran, texte, ligne, Tracé&#10;&#10;Description générée automatiquement">
            <a:extLst>
              <a:ext uri="{FF2B5EF4-FFF2-40B4-BE49-F238E27FC236}">
                <a16:creationId xmlns:a16="http://schemas.microsoft.com/office/drawing/2014/main" id="{17443E06-2EEF-0B94-2D8E-AA1704049C1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 amt="8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Blur radius="60"/>
                    </a14:imgEffect>
                  </a14:imgLayer>
                </a14:imgProps>
              </a:ext>
            </a:extLst>
          </a:blip>
          <a:srcRect t="3685" r="31372"/>
          <a:stretch/>
        </p:blipFill>
        <p:spPr>
          <a:xfrm>
            <a:off x="0" y="0"/>
            <a:ext cx="3930238" cy="6858000"/>
          </a:xfrm>
          <a:prstGeom prst="rect">
            <a:avLst/>
          </a:prstGeom>
        </p:spPr>
      </p:pic>
      <p:pic>
        <p:nvPicPr>
          <p:cNvPr id="13" name="Espace réservé du contenu 12" descr="Une image contenant capture d’écran, texte, diagramme, Tracé&#10;&#10;Description générée automatiquement">
            <a:extLst>
              <a:ext uri="{FF2B5EF4-FFF2-40B4-BE49-F238E27FC236}">
                <a16:creationId xmlns:a16="http://schemas.microsoft.com/office/drawing/2014/main" id="{5725D4DB-D410-A3D5-4BFF-3CE714B706B5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9"/>
          <a:stretch>
            <a:fillRect/>
          </a:stretch>
        </p:blipFill>
        <p:spPr>
          <a:xfrm>
            <a:off x="8118854" y="1949784"/>
            <a:ext cx="3930239" cy="2958432"/>
          </a:xfrm>
        </p:spPr>
      </p:pic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16E42DB6-D0A8-849E-A827-D3D87A0B5B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6D972-E15A-43DA-A510-D041C56DA237}" type="datetime2">
              <a:rPr lang="en-US" smtClean="0">
                <a:solidFill>
                  <a:schemeClr val="bg1"/>
                </a:solidFill>
              </a:rPr>
              <a:t>Tuesday, November 28, 2023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5824D410-F255-B4DE-D948-AE40B5F263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Python for Data Analysis - Avila Bible Project                      DESLOGES / LEFEBVRE-ALADAWI / TICOLAT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83A2C58F-BD67-FE66-C6A8-2DDC3954F2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>
                <a:solidFill>
                  <a:schemeClr val="bg1"/>
                </a:solidFill>
              </a:rPr>
              <a:t>6</a:t>
            </a:fld>
            <a:endParaRPr lang="en-US">
              <a:solidFill>
                <a:schemeClr val="bg1"/>
              </a:solidFill>
            </a:endParaRPr>
          </a:p>
        </p:txBody>
      </p:sp>
      <p:pic>
        <p:nvPicPr>
          <p:cNvPr id="17" name="Espace réservé du contenu 16" descr="Une image contenant capture d’écran, texte, ligne, Tracé&#10;&#10;Description générée automatiquement">
            <a:extLst>
              <a:ext uri="{FF2B5EF4-FFF2-40B4-BE49-F238E27FC236}">
                <a16:creationId xmlns:a16="http://schemas.microsoft.com/office/drawing/2014/main" id="{16E4A756-D977-52BD-47CA-3FE2C08E1AC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10"/>
          <a:stretch>
            <a:fillRect/>
          </a:stretch>
        </p:blipFill>
        <p:spPr>
          <a:xfrm>
            <a:off x="142907" y="1949784"/>
            <a:ext cx="3650363" cy="2958432"/>
          </a:xfrm>
        </p:spPr>
      </p:pic>
      <p:pic>
        <p:nvPicPr>
          <p:cNvPr id="18" name="Image 17" descr="Une image contenant texte, capture d’écran, diagramme, Tracé&#10;&#10;Description générée automatiquement">
            <a:extLst>
              <a:ext uri="{FF2B5EF4-FFF2-40B4-BE49-F238E27FC236}">
                <a16:creationId xmlns:a16="http://schemas.microsoft.com/office/drawing/2014/main" id="{98736E13-9F3B-C8CE-4CF1-61ACD3796F0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42108" y="1949784"/>
            <a:ext cx="3789856" cy="295843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2B5A081-A1A2-6DDF-9243-E8009A7CF3E1}"/>
              </a:ext>
            </a:extLst>
          </p:cNvPr>
          <p:cNvSpPr>
            <a:spLocks noGrp="1"/>
          </p:cNvSpPr>
          <p:nvPr/>
        </p:nvSpPr>
        <p:spPr>
          <a:xfrm>
            <a:off x="715534" y="31211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 Light"/>
              </a:rPr>
              <a:t>Data visualization </a:t>
            </a:r>
            <a:endParaRPr lang="en-US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047493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Espace réservé du contenu 2" descr="Une image contenant diagramme, ligne, Tracé, origami&#10;&#10;Description générée automatiquement">
            <a:extLst>
              <a:ext uri="{FF2B5EF4-FFF2-40B4-BE49-F238E27FC236}">
                <a16:creationId xmlns:a16="http://schemas.microsoft.com/office/drawing/2014/main" id="{3AF94FE9-441B-1A8E-B486-567A5083921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8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</a:extLst>
          </a:blip>
          <a:srcRect l="4167" t="4176" r="3078" b="5897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pic>
        <p:nvPicPr>
          <p:cNvPr id="3" name="Espace réservé du contenu 2" descr="Une image contenant diagramme, ligne, Tracé, origami&#10;&#10;Description générée automatiquement">
            <a:extLst>
              <a:ext uri="{FF2B5EF4-FFF2-40B4-BE49-F238E27FC236}">
                <a16:creationId xmlns:a16="http://schemas.microsoft.com/office/drawing/2014/main" id="{3A7AF7C7-AA51-4AF5-265F-68CF49A0FC7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5"/>
          <a:stretch>
            <a:fillRect/>
          </a:stretch>
        </p:blipFill>
        <p:spPr>
          <a:xfrm>
            <a:off x="4637344" y="1746652"/>
            <a:ext cx="7348420" cy="3364696"/>
          </a:xfrm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D0E9D0-4A05-37E2-9254-A9AB8DBF5C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A1CB7-FC57-4988-9459-6DB562E1DF5A}" type="datetime2">
              <a:rPr lang="en-US" smtClean="0">
                <a:solidFill>
                  <a:schemeClr val="bg1"/>
                </a:solidFill>
              </a:rPr>
              <a:t>Tuesday, November 28, 2023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42499FF-BFB3-0B45-FA43-5234F4450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>
                <a:solidFill>
                  <a:schemeClr val="bg1"/>
                </a:solidFill>
              </a:rPr>
              <a:t>7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A18E43-29A1-3EEB-EA03-34A9D65C30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Python for Data Analysis - Avila Bible Project                      DESLOGES / LEFEBVRE-ALADAWI / TICOLAT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75AC894-7CCD-1814-87C7-39E03A5D8EC8}"/>
              </a:ext>
            </a:extLst>
          </p:cNvPr>
          <p:cNvSpPr>
            <a:spLocks noGrp="1"/>
          </p:cNvSpPr>
          <p:nvPr/>
        </p:nvSpPr>
        <p:spPr>
          <a:xfrm>
            <a:off x="206236" y="276621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 Light"/>
              </a:rPr>
              <a:t>Data visualization </a:t>
            </a:r>
            <a:endParaRPr lang="en-US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855781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Espace réservé du contenu 9" descr="Une image contenant texte, dessin, diagramme&#10;&#10;Description générée automatiquement">
            <a:extLst>
              <a:ext uri="{FF2B5EF4-FFF2-40B4-BE49-F238E27FC236}">
                <a16:creationId xmlns:a16="http://schemas.microsoft.com/office/drawing/2014/main" id="{285D086A-1CE5-C504-11A5-5FF7B0CA08B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91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18"/>
                    </a14:imgEffect>
                  </a14:imgLayer>
                </a14:imgProps>
              </a:ext>
            </a:extLst>
          </a:blip>
          <a:srcRect t="5132" b="367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Espace réservé du contenu 9" descr="Une image contenant texte, dessin, diagramme&#10;&#10;Description générée automatiquement">
            <a:extLst>
              <a:ext uri="{FF2B5EF4-FFF2-40B4-BE49-F238E27FC236}">
                <a16:creationId xmlns:a16="http://schemas.microsoft.com/office/drawing/2014/main" id="{402443B9-D6D5-858E-A7E2-23B5F830F88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5"/>
          <a:stretch>
            <a:fillRect/>
          </a:stretch>
        </p:blipFill>
        <p:spPr>
          <a:xfrm>
            <a:off x="5110046" y="693410"/>
            <a:ext cx="6843011" cy="4969530"/>
          </a:xfrm>
        </p:spPr>
      </p:pic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66EFF626-09EF-C12A-C174-D9785B5750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9474B-0F8E-4B6E-BF98-54864BEDDA0C}" type="datetime2">
              <a:rPr lang="en-US" smtClean="0">
                <a:solidFill>
                  <a:schemeClr val="bg1"/>
                </a:solidFill>
              </a:rPr>
              <a:t>Tuesday, November 28, 2023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1D5A99FA-281A-80B0-390B-2112D3158E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>
                <a:solidFill>
                  <a:schemeClr val="bg1"/>
                </a:solidFill>
              </a:rPr>
              <a:t>8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A051A4-A46B-AE0B-B9C3-D14668D855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Python for Data Analysis - Avila Bible Project                      DESLOGES / LEFEBVRE-ALADAWI / TICOLAT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3AFC379-F545-15F2-7D38-FB0BFC8E9694}"/>
              </a:ext>
            </a:extLst>
          </p:cNvPr>
          <p:cNvSpPr>
            <a:spLocks noGrp="1"/>
          </p:cNvSpPr>
          <p:nvPr/>
        </p:nvSpPr>
        <p:spPr>
          <a:xfrm>
            <a:off x="647299" y="276621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 Light"/>
              </a:rPr>
              <a:t>Data visualization </a:t>
            </a:r>
            <a:endParaRPr lang="en-US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020753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Espace réservé du contenu 3" descr="Une image contenant texte, capture d’écran, diagramme, Tracé&#10;&#10;Description générée automatiquement">
            <a:extLst>
              <a:ext uri="{FF2B5EF4-FFF2-40B4-BE49-F238E27FC236}">
                <a16:creationId xmlns:a16="http://schemas.microsoft.com/office/drawing/2014/main" id="{A8E436AF-958E-D4CB-F33B-1A17271D837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88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32"/>
                    </a14:imgEffect>
                  </a14:imgLayer>
                </a14:imgProps>
              </a:ext>
            </a:extLst>
          </a:blip>
          <a:srcRect l="11900" t="5876" r="1888" b="8587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noFill/>
        </p:spPr>
      </p:pic>
      <p:pic>
        <p:nvPicPr>
          <p:cNvPr id="4" name="Espace réservé du contenu 3" descr="Une image contenant texte, capture d’écran, diagramme, Tracé&#10;&#10;Description générée automatiquement">
            <a:extLst>
              <a:ext uri="{FF2B5EF4-FFF2-40B4-BE49-F238E27FC236}">
                <a16:creationId xmlns:a16="http://schemas.microsoft.com/office/drawing/2014/main" id="{8F401805-3361-1AE9-6082-D40FD5CA0CD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5"/>
          <a:srcRect l="941" b="135"/>
          <a:stretch/>
        </p:blipFill>
        <p:spPr>
          <a:xfrm>
            <a:off x="6233235" y="1181881"/>
            <a:ext cx="5769590" cy="4494237"/>
          </a:xfrm>
        </p:spPr>
      </p:pic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0BF02C58-48C5-9832-5EB0-329D45C972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795A39-CC30-49D6-B9A2-513550C60E03}" type="datetime2">
              <a:rPr lang="en-US" smtClean="0">
                <a:solidFill>
                  <a:schemeClr val="bg1"/>
                </a:solidFill>
              </a:rPr>
              <a:t>Tuesday, November 28, 2023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8CA32F46-167C-D6F6-CAD0-289955619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>
                <a:solidFill>
                  <a:schemeClr val="bg1"/>
                </a:solidFill>
              </a:rPr>
              <a:t>9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22D5920-B168-F56E-54B5-9F57E3D228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Python for Data Analysis - Avila Bible Project                      DESLOGES / LEFEBVRE-ALADAWI / TICOLAT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B8BF135-5ABF-F16D-A5AB-50C105BDBC59}"/>
              </a:ext>
            </a:extLst>
          </p:cNvPr>
          <p:cNvSpPr>
            <a:spLocks noGrp="1"/>
          </p:cNvSpPr>
          <p:nvPr/>
        </p:nvSpPr>
        <p:spPr>
          <a:xfrm>
            <a:off x="647299" y="276621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 Light"/>
              </a:rPr>
              <a:t>Data visualization </a:t>
            </a:r>
            <a:endParaRPr lang="en-US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529287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Widescreen</PresentationFormat>
  <Slides>13</Slides>
  <Notes>13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Office Theme</vt:lpstr>
      <vt:lpstr>Avila Bible</vt:lpstr>
      <vt:lpstr>Dataset and context</vt:lpstr>
      <vt:lpstr>Problem description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Model</vt:lpstr>
      <vt:lpstr>PowerPoint Presentation</vt:lpstr>
      <vt:lpstr>Model Enhanced with GridSearch</vt:lpstr>
      <vt:lpstr>Streamlit interface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Avila bible</dc:title>
  <dc:creator>Cosmos</dc:creator>
  <cp:revision>1</cp:revision>
  <dcterms:created xsi:type="dcterms:W3CDTF">2023-11-12T17:14:07Z</dcterms:created>
  <dcterms:modified xsi:type="dcterms:W3CDTF">2023-11-28T21:58:19Z</dcterms:modified>
</cp:coreProperties>
</file>